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2" r:id="rId2"/>
    <p:sldId id="263" r:id="rId3"/>
    <p:sldId id="271" r:id="rId4"/>
    <p:sldId id="276" r:id="rId5"/>
    <p:sldId id="273" r:id="rId6"/>
    <p:sldId id="274" r:id="rId7"/>
    <p:sldId id="270" r:id="rId8"/>
    <p:sldId id="275" r:id="rId9"/>
    <p:sldId id="277" r:id="rId10"/>
    <p:sldId id="265" r:id="rId11"/>
    <p:sldId id="262" r:id="rId12"/>
    <p:sldId id="278" r:id="rId13"/>
  </p:sldIdLst>
  <p:sldSz cx="9144000" cy="5715000" type="screen16x1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DF9"/>
    <a:srgbClr val="F8D05E"/>
    <a:srgbClr val="F35390"/>
    <a:srgbClr val="F67EB4"/>
    <a:srgbClr val="FA86D3"/>
    <a:srgbClr val="FEBAF1"/>
    <a:srgbClr val="FEB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84" autoAdjust="0"/>
  </p:normalViewPr>
  <p:slideViewPr>
    <p:cSldViewPr>
      <p:cViewPr>
        <p:scale>
          <a:sx n="90" d="100"/>
          <a:sy n="90" d="100"/>
        </p:scale>
        <p:origin x="-816" y="-96"/>
      </p:cViewPr>
      <p:guideLst>
        <p:guide orient="horz" pos="180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diagrams/_rels/data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image" Target="../media/image4.png" /></Relationships>
</file>

<file path=ppt/diagrams/_rels/data2.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image" Target="../media/image4.png" /><Relationship Id="rId4" Type="http://schemas.openxmlformats.org/officeDocument/2006/relationships/image" Target="../media/image9.png" /></Relationships>
</file>

<file path=ppt/diagrams/_rels/data3.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5.png" /><Relationship Id="rId1" Type="http://schemas.openxmlformats.org/officeDocument/2006/relationships/image" Target="../media/image4.png" /><Relationship Id="rId5" Type="http://schemas.openxmlformats.org/officeDocument/2006/relationships/image" Target="../media/image12.png" /><Relationship Id="rId4" Type="http://schemas.openxmlformats.org/officeDocument/2006/relationships/image" Target="../media/image11.png" /></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image" Target="../media/image4.png" /></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image" Target="../media/image4.png" /><Relationship Id="rId4" Type="http://schemas.openxmlformats.org/officeDocument/2006/relationships/image" Target="../media/image9.png" /></Relationships>
</file>

<file path=ppt/diagrams/_rels/drawing3.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5.png" /><Relationship Id="rId1" Type="http://schemas.openxmlformats.org/officeDocument/2006/relationships/image" Target="../media/image4.png" /><Relationship Id="rId5" Type="http://schemas.openxmlformats.org/officeDocument/2006/relationships/image" Target="../media/image12.png" /><Relationship Id="rId4" Type="http://schemas.openxmlformats.org/officeDocument/2006/relationships/image" Target="../media/image11.png"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D0200B-3030-426C-9D26-7E0B7EC2B5E7}"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id-ID"/>
        </a:p>
      </dgm:t>
    </dgm:pt>
    <dgm:pt modelId="{B238B721-0B7D-4E5F-8926-618A44D90B46}">
      <dgm:prSet phldrT="[Text]"/>
      <dgm:spPr/>
      <dgm:t>
        <a:bodyPr/>
        <a:lstStyle/>
        <a:p>
          <a:r>
            <a:rPr lang="id-ID" dirty="0">
              <a:latin typeface="Times New Roman" pitchFamily="18" charset="0"/>
              <a:cs typeface="Times New Roman" pitchFamily="18" charset="0"/>
            </a:rPr>
            <a:t>Surat merupakan alat komunikasi yang efektif dan ekonomis.</a:t>
          </a:r>
          <a:endParaRPr lang="id-ID" dirty="0"/>
        </a:p>
      </dgm:t>
    </dgm:pt>
    <dgm:pt modelId="{08D01766-6832-432E-9CA6-15EF9A48A11D}" type="parTrans" cxnId="{D36110AE-C506-45C8-A00E-792853C177E5}">
      <dgm:prSet/>
      <dgm:spPr/>
      <dgm:t>
        <a:bodyPr/>
        <a:lstStyle/>
        <a:p>
          <a:endParaRPr lang="id-ID"/>
        </a:p>
      </dgm:t>
    </dgm:pt>
    <dgm:pt modelId="{DBCE1EFB-A724-4FD7-A6CD-B6B17024C870}" type="sibTrans" cxnId="{D36110AE-C506-45C8-A00E-792853C177E5}">
      <dgm:prSet/>
      <dgm:spPr/>
      <dgm:t>
        <a:bodyPr/>
        <a:lstStyle/>
        <a:p>
          <a:endParaRPr lang="id-ID"/>
        </a:p>
      </dgm:t>
    </dgm:pt>
    <dgm:pt modelId="{3E989718-16D6-42DC-A7F8-E6F536A50D91}">
      <dgm:prSet phldrT="[Text]"/>
      <dgm:spPr/>
      <dgm:t>
        <a:bodyPr/>
        <a:lstStyle/>
        <a:p>
          <a:r>
            <a:rPr lang="id-ID" dirty="0">
              <a:latin typeface="Times New Roman" pitchFamily="18" charset="0"/>
              <a:cs typeface="Times New Roman" pitchFamily="18" charset="0"/>
            </a:rPr>
            <a:t>Peranan surat menyurat sangatlah penting dalam sebuah organisasi karena surat berfungsi sebagai sarana saling bertukar informasi.</a:t>
          </a:r>
          <a:endParaRPr lang="id-ID" dirty="0"/>
        </a:p>
      </dgm:t>
    </dgm:pt>
    <dgm:pt modelId="{23DCD78C-BECB-4810-A0D9-B5FB3FFA0AE3}" type="parTrans" cxnId="{1E623BE3-A166-4B96-ABAA-7735EE8288E4}">
      <dgm:prSet/>
      <dgm:spPr/>
      <dgm:t>
        <a:bodyPr/>
        <a:lstStyle/>
        <a:p>
          <a:endParaRPr lang="id-ID"/>
        </a:p>
      </dgm:t>
    </dgm:pt>
    <dgm:pt modelId="{FEECBDEB-E4DE-4AEF-A590-886C07FF9BAD}" type="sibTrans" cxnId="{1E623BE3-A166-4B96-ABAA-7735EE8288E4}">
      <dgm:prSet/>
      <dgm:spPr/>
      <dgm:t>
        <a:bodyPr/>
        <a:lstStyle/>
        <a:p>
          <a:endParaRPr lang="id-ID"/>
        </a:p>
      </dgm:t>
    </dgm:pt>
    <dgm:pt modelId="{E734E73E-5C23-4CC5-9947-61C4A45A6A0A}">
      <dgm:prSet phldrT="[Text]"/>
      <dgm:spPr/>
      <dgm:t>
        <a:bodyPr/>
        <a:lstStyle/>
        <a:p>
          <a:r>
            <a:rPr lang="id-ID" dirty="0">
              <a:latin typeface="Times New Roman" pitchFamily="18" charset="0"/>
              <a:cs typeface="Times New Roman" pitchFamily="18" charset="0"/>
            </a:rPr>
            <a:t>Dalam mengelola surat masih mengalami kendala-kendala yang muncul.</a:t>
          </a:r>
          <a:endParaRPr lang="id-ID" dirty="0"/>
        </a:p>
      </dgm:t>
    </dgm:pt>
    <dgm:pt modelId="{D4BA3054-87DD-4B90-8B5F-F4693CFE556A}" type="parTrans" cxnId="{63730F5E-3ECA-4242-A78A-0691DD251F6A}">
      <dgm:prSet/>
      <dgm:spPr/>
      <dgm:t>
        <a:bodyPr/>
        <a:lstStyle/>
        <a:p>
          <a:endParaRPr lang="id-ID"/>
        </a:p>
      </dgm:t>
    </dgm:pt>
    <dgm:pt modelId="{EB8D97CF-AAFD-428C-984F-3485CED8BAA6}" type="sibTrans" cxnId="{63730F5E-3ECA-4242-A78A-0691DD251F6A}">
      <dgm:prSet/>
      <dgm:spPr/>
      <dgm:t>
        <a:bodyPr/>
        <a:lstStyle/>
        <a:p>
          <a:endParaRPr lang="id-ID"/>
        </a:p>
      </dgm:t>
    </dgm:pt>
    <dgm:pt modelId="{C1D40360-EA98-4FFF-AB92-5DE453067C9C}" type="pres">
      <dgm:prSet presAssocID="{D0D0200B-3030-426C-9D26-7E0B7EC2B5E7}" presName="Name0" presStyleCnt="0">
        <dgm:presLayoutVars>
          <dgm:dir/>
          <dgm:resizeHandles val="exact"/>
        </dgm:presLayoutVars>
      </dgm:prSet>
      <dgm:spPr/>
    </dgm:pt>
    <dgm:pt modelId="{F67B5605-50D5-4CC2-BF92-50680DB2BC3A}" type="pres">
      <dgm:prSet presAssocID="{B238B721-0B7D-4E5F-8926-618A44D90B46}" presName="composite" presStyleCnt="0"/>
      <dgm:spPr/>
    </dgm:pt>
    <dgm:pt modelId="{5C0452B1-1242-4895-8EA5-93DB3CD79E0B}" type="pres">
      <dgm:prSet presAssocID="{B238B721-0B7D-4E5F-8926-618A44D90B46}" presName="rect1" presStyleLbl="trAlignAcc1" presStyleIdx="0" presStyleCnt="3">
        <dgm:presLayoutVars>
          <dgm:bulletEnabled val="1"/>
        </dgm:presLayoutVars>
      </dgm:prSet>
      <dgm:spPr/>
    </dgm:pt>
    <dgm:pt modelId="{97BA0418-77C7-4B86-8017-3922B1823259}" type="pres">
      <dgm:prSet presAssocID="{B238B721-0B7D-4E5F-8926-618A44D90B46}" presName="rect2" presStyleLbl="fgImgPlace1" presStyleIdx="0" presStyleCnt="3"/>
      <dgm:spPr>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l="-25000" r="-25000"/>
          </a:stretch>
        </a:blipFill>
      </dgm:spPr>
    </dgm:pt>
    <dgm:pt modelId="{E8E88FC2-95DC-44C2-A8B6-CBCF18E03CB6}" type="pres">
      <dgm:prSet presAssocID="{DBCE1EFB-A724-4FD7-A6CD-B6B17024C870}" presName="sibTrans" presStyleCnt="0"/>
      <dgm:spPr/>
    </dgm:pt>
    <dgm:pt modelId="{68DA5BA7-D05C-4B90-B315-AB7A5BCDFB48}" type="pres">
      <dgm:prSet presAssocID="{3E989718-16D6-42DC-A7F8-E6F536A50D91}" presName="composite" presStyleCnt="0"/>
      <dgm:spPr/>
    </dgm:pt>
    <dgm:pt modelId="{F47F7C82-5219-4560-93F6-F314BDA75F5D}" type="pres">
      <dgm:prSet presAssocID="{3E989718-16D6-42DC-A7F8-E6F536A50D91}" presName="rect1" presStyleLbl="trAlignAcc1" presStyleIdx="1" presStyleCnt="3">
        <dgm:presLayoutVars>
          <dgm:bulletEnabled val="1"/>
        </dgm:presLayoutVars>
      </dgm:prSet>
      <dgm:spPr/>
    </dgm:pt>
    <dgm:pt modelId="{AB444AB1-5E20-4665-8F95-7624CE5EF0C3}" type="pres">
      <dgm:prSet presAssocID="{3E989718-16D6-42DC-A7F8-E6F536A50D91}" presName="rect2" presStyleLbl="fgImgPlace1" presStyleIdx="1" presStyleCnt="3"/>
      <dgm:spPr>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l="-25000" r="-25000"/>
          </a:stretch>
        </a:blipFill>
      </dgm:spPr>
    </dgm:pt>
    <dgm:pt modelId="{FF5EBF20-C70B-427C-A51A-7BBB5AE2AF76}" type="pres">
      <dgm:prSet presAssocID="{FEECBDEB-E4DE-4AEF-A590-886C07FF9BAD}" presName="sibTrans" presStyleCnt="0"/>
      <dgm:spPr/>
    </dgm:pt>
    <dgm:pt modelId="{F25B4100-EAAE-4E56-85DE-C9F7D53FF8AF}" type="pres">
      <dgm:prSet presAssocID="{E734E73E-5C23-4CC5-9947-61C4A45A6A0A}" presName="composite" presStyleCnt="0"/>
      <dgm:spPr/>
    </dgm:pt>
    <dgm:pt modelId="{76C6E77D-B6C4-4304-A3C1-3D6DFF08AABB}" type="pres">
      <dgm:prSet presAssocID="{E734E73E-5C23-4CC5-9947-61C4A45A6A0A}" presName="rect1" presStyleLbl="trAlignAcc1" presStyleIdx="2" presStyleCnt="3">
        <dgm:presLayoutVars>
          <dgm:bulletEnabled val="1"/>
        </dgm:presLayoutVars>
      </dgm:prSet>
      <dgm:spPr/>
    </dgm:pt>
    <dgm:pt modelId="{0935B74B-B2B6-49A4-8D88-C607410852C5}" type="pres">
      <dgm:prSet presAssocID="{E734E73E-5C23-4CC5-9947-61C4A45A6A0A}" presName="rect2" presStyleLbl="fgImgPlace1" presStyleIdx="2" presStyleCnt="3"/>
      <dgm:spPr>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l="-25000" r="-25000"/>
          </a:stretch>
        </a:blipFill>
      </dgm:spPr>
    </dgm:pt>
  </dgm:ptLst>
  <dgm:cxnLst>
    <dgm:cxn modelId="{63730F5E-3ECA-4242-A78A-0691DD251F6A}" srcId="{D0D0200B-3030-426C-9D26-7E0B7EC2B5E7}" destId="{E734E73E-5C23-4CC5-9947-61C4A45A6A0A}" srcOrd="2" destOrd="0" parTransId="{D4BA3054-87DD-4B90-8B5F-F4693CFE556A}" sibTransId="{EB8D97CF-AAFD-428C-984F-3485CED8BAA6}"/>
    <dgm:cxn modelId="{A3B0756A-38EB-47D6-BA78-C90AF5684F05}" type="presOf" srcId="{D0D0200B-3030-426C-9D26-7E0B7EC2B5E7}" destId="{C1D40360-EA98-4FFF-AB92-5DE453067C9C}" srcOrd="0" destOrd="0" presId="urn:microsoft.com/office/officeart/2008/layout/PictureStrips"/>
    <dgm:cxn modelId="{8074B453-F855-49E9-9FD1-9CD0926A98C7}" type="presOf" srcId="{E734E73E-5C23-4CC5-9947-61C4A45A6A0A}" destId="{76C6E77D-B6C4-4304-A3C1-3D6DFF08AABB}" srcOrd="0" destOrd="0" presId="urn:microsoft.com/office/officeart/2008/layout/PictureStrips"/>
    <dgm:cxn modelId="{BC9A839D-AABD-4D92-9F4A-73485F5EE365}" type="presOf" srcId="{3E989718-16D6-42DC-A7F8-E6F536A50D91}" destId="{F47F7C82-5219-4560-93F6-F314BDA75F5D}" srcOrd="0" destOrd="0" presId="urn:microsoft.com/office/officeart/2008/layout/PictureStrips"/>
    <dgm:cxn modelId="{D36110AE-C506-45C8-A00E-792853C177E5}" srcId="{D0D0200B-3030-426C-9D26-7E0B7EC2B5E7}" destId="{B238B721-0B7D-4E5F-8926-618A44D90B46}" srcOrd="0" destOrd="0" parTransId="{08D01766-6832-432E-9CA6-15EF9A48A11D}" sibTransId="{DBCE1EFB-A724-4FD7-A6CD-B6B17024C870}"/>
    <dgm:cxn modelId="{C94336B1-68B0-4C2D-8A36-8E7CA55E3414}" type="presOf" srcId="{B238B721-0B7D-4E5F-8926-618A44D90B46}" destId="{5C0452B1-1242-4895-8EA5-93DB3CD79E0B}" srcOrd="0" destOrd="0" presId="urn:microsoft.com/office/officeart/2008/layout/PictureStrips"/>
    <dgm:cxn modelId="{1E623BE3-A166-4B96-ABAA-7735EE8288E4}" srcId="{D0D0200B-3030-426C-9D26-7E0B7EC2B5E7}" destId="{3E989718-16D6-42DC-A7F8-E6F536A50D91}" srcOrd="1" destOrd="0" parTransId="{23DCD78C-BECB-4810-A0D9-B5FB3FFA0AE3}" sibTransId="{FEECBDEB-E4DE-4AEF-A590-886C07FF9BAD}"/>
    <dgm:cxn modelId="{63A96F03-AA55-4AC3-A9A2-B8424A682AAD}" type="presParOf" srcId="{C1D40360-EA98-4FFF-AB92-5DE453067C9C}" destId="{F67B5605-50D5-4CC2-BF92-50680DB2BC3A}" srcOrd="0" destOrd="0" presId="urn:microsoft.com/office/officeart/2008/layout/PictureStrips"/>
    <dgm:cxn modelId="{A65C392F-4E80-43B8-85DA-216C1C20FAB9}" type="presParOf" srcId="{F67B5605-50D5-4CC2-BF92-50680DB2BC3A}" destId="{5C0452B1-1242-4895-8EA5-93DB3CD79E0B}" srcOrd="0" destOrd="0" presId="urn:microsoft.com/office/officeart/2008/layout/PictureStrips"/>
    <dgm:cxn modelId="{9D527654-9E5E-4ED1-A5C7-61E9783D9EF0}" type="presParOf" srcId="{F67B5605-50D5-4CC2-BF92-50680DB2BC3A}" destId="{97BA0418-77C7-4B86-8017-3922B1823259}" srcOrd="1" destOrd="0" presId="urn:microsoft.com/office/officeart/2008/layout/PictureStrips"/>
    <dgm:cxn modelId="{69C950A5-1517-4D6D-A347-B9B72D88F120}" type="presParOf" srcId="{C1D40360-EA98-4FFF-AB92-5DE453067C9C}" destId="{E8E88FC2-95DC-44C2-A8B6-CBCF18E03CB6}" srcOrd="1" destOrd="0" presId="urn:microsoft.com/office/officeart/2008/layout/PictureStrips"/>
    <dgm:cxn modelId="{52A84976-52F0-4869-B785-80A28FF3FA30}" type="presParOf" srcId="{C1D40360-EA98-4FFF-AB92-5DE453067C9C}" destId="{68DA5BA7-D05C-4B90-B315-AB7A5BCDFB48}" srcOrd="2" destOrd="0" presId="urn:microsoft.com/office/officeart/2008/layout/PictureStrips"/>
    <dgm:cxn modelId="{2EF516FB-9FA4-49CD-9153-FB369EFE8DDE}" type="presParOf" srcId="{68DA5BA7-D05C-4B90-B315-AB7A5BCDFB48}" destId="{F47F7C82-5219-4560-93F6-F314BDA75F5D}" srcOrd="0" destOrd="0" presId="urn:microsoft.com/office/officeart/2008/layout/PictureStrips"/>
    <dgm:cxn modelId="{B43E8DE8-1B54-4013-BBE9-C0D006FBE787}" type="presParOf" srcId="{68DA5BA7-D05C-4B90-B315-AB7A5BCDFB48}" destId="{AB444AB1-5E20-4665-8F95-7624CE5EF0C3}" srcOrd="1" destOrd="0" presId="urn:microsoft.com/office/officeart/2008/layout/PictureStrips"/>
    <dgm:cxn modelId="{80E5505A-8A5A-4D36-8546-CAAFCE7075C8}" type="presParOf" srcId="{C1D40360-EA98-4FFF-AB92-5DE453067C9C}" destId="{FF5EBF20-C70B-427C-A51A-7BBB5AE2AF76}" srcOrd="3" destOrd="0" presId="urn:microsoft.com/office/officeart/2008/layout/PictureStrips"/>
    <dgm:cxn modelId="{87C1A264-879F-4D22-82D5-903DD0AE900E}" type="presParOf" srcId="{C1D40360-EA98-4FFF-AB92-5DE453067C9C}" destId="{F25B4100-EAAE-4E56-85DE-C9F7D53FF8AF}" srcOrd="4" destOrd="0" presId="urn:microsoft.com/office/officeart/2008/layout/PictureStrips"/>
    <dgm:cxn modelId="{9194C26E-47EF-449F-8F6F-59FA55274438}" type="presParOf" srcId="{F25B4100-EAAE-4E56-85DE-C9F7D53FF8AF}" destId="{76C6E77D-B6C4-4304-A3C1-3D6DFF08AABB}" srcOrd="0" destOrd="0" presId="urn:microsoft.com/office/officeart/2008/layout/PictureStrips"/>
    <dgm:cxn modelId="{420C25ED-1378-4ACA-9B87-D9A8655E1C75}" type="presParOf" srcId="{F25B4100-EAAE-4E56-85DE-C9F7D53FF8AF}" destId="{0935B74B-B2B6-49A4-8D88-C607410852C5}"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178BD-4706-48AC-9607-B0B91E3E184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id-ID"/>
        </a:p>
      </dgm:t>
    </dgm:pt>
    <dgm:pt modelId="{A7374EE8-0A72-4819-AE0C-D52A1C353002}">
      <dgm:prSet phldrT="[Text]" custT="1"/>
      <dgm:spPr>
        <a:solidFill>
          <a:schemeClr val="accent2">
            <a:lumMod val="20000"/>
            <a:lumOff val="80000"/>
            <a:alpha val="40000"/>
          </a:schemeClr>
        </a:solidFill>
        <a:ln>
          <a:solidFill>
            <a:schemeClr val="bg1"/>
          </a:solidFill>
        </a:ln>
      </dgm:spPr>
      <dgm:t>
        <a:bodyPr/>
        <a:lstStyle/>
        <a:p>
          <a:pPr algn="l"/>
          <a:r>
            <a:rPr lang="id-ID" sz="1400" dirty="0">
              <a:latin typeface="Times New Roman" pitchFamily="18" charset="0"/>
              <a:cs typeface="Times New Roman" pitchFamily="18" charset="0"/>
            </a:rPr>
            <a:t>Untuk mengetahui proses penanganan surat masuk di PT Dirgantara Indonesia (Persero) Bandung</a:t>
          </a:r>
          <a:endParaRPr lang="id-ID" sz="1400" dirty="0"/>
        </a:p>
      </dgm:t>
    </dgm:pt>
    <dgm:pt modelId="{F794F29A-3075-4B1D-AFF4-0C6EB84DD1F5}" type="parTrans" cxnId="{0927CBE1-370B-4AC1-A52E-F63262B6F6B7}">
      <dgm:prSet/>
      <dgm:spPr/>
      <dgm:t>
        <a:bodyPr/>
        <a:lstStyle/>
        <a:p>
          <a:endParaRPr lang="id-ID"/>
        </a:p>
      </dgm:t>
    </dgm:pt>
    <dgm:pt modelId="{03242E4A-3EEF-4419-96C1-76BFD034740E}" type="sibTrans" cxnId="{0927CBE1-370B-4AC1-A52E-F63262B6F6B7}">
      <dgm:prSet/>
      <dgm:spPr/>
      <dgm:t>
        <a:bodyPr/>
        <a:lstStyle/>
        <a:p>
          <a:endParaRPr lang="id-ID"/>
        </a:p>
      </dgm:t>
    </dgm:pt>
    <dgm:pt modelId="{EBA9B20D-ECB5-4E5A-8A5B-4F4A733E4F35}">
      <dgm:prSet phldrT="[Text]"/>
      <dgm:spPr>
        <a:solidFill>
          <a:schemeClr val="accent2">
            <a:lumMod val="20000"/>
            <a:lumOff val="80000"/>
            <a:alpha val="40000"/>
          </a:schemeClr>
        </a:solidFill>
        <a:ln>
          <a:solidFill>
            <a:schemeClr val="bg1"/>
          </a:solidFill>
        </a:ln>
      </dgm:spPr>
      <dgm:t>
        <a:bodyPr/>
        <a:lstStyle/>
        <a:p>
          <a:pPr algn="l"/>
          <a:r>
            <a:rPr lang="id-ID" dirty="0">
              <a:latin typeface="Times New Roman" pitchFamily="18" charset="0"/>
              <a:cs typeface="Times New Roman" pitchFamily="18" charset="0"/>
            </a:rPr>
            <a:t>Untuk mengetahui kendala-kendala yang dihadapi dalam proses penanganan surat masuk dan surat keluar di PT Dirgantara Indonesia (Persero) Bandung </a:t>
          </a:r>
          <a:endParaRPr lang="id-ID" dirty="0"/>
        </a:p>
      </dgm:t>
    </dgm:pt>
    <dgm:pt modelId="{9D802148-F49A-4A6F-B2AF-B40BC340CB62}" type="parTrans" cxnId="{C5167CB4-6FA9-4E39-A046-ED967DF53BC1}">
      <dgm:prSet/>
      <dgm:spPr/>
      <dgm:t>
        <a:bodyPr/>
        <a:lstStyle/>
        <a:p>
          <a:endParaRPr lang="id-ID"/>
        </a:p>
      </dgm:t>
    </dgm:pt>
    <dgm:pt modelId="{FCE0D522-6811-4E56-8EA6-AD0DE331D3DF}" type="sibTrans" cxnId="{C5167CB4-6FA9-4E39-A046-ED967DF53BC1}">
      <dgm:prSet/>
      <dgm:spPr/>
      <dgm:t>
        <a:bodyPr/>
        <a:lstStyle/>
        <a:p>
          <a:endParaRPr lang="id-ID"/>
        </a:p>
      </dgm:t>
    </dgm:pt>
    <dgm:pt modelId="{3B112953-7B65-414D-9A2B-C4D67C830585}">
      <dgm:prSet phldrT="[Text]" custT="1"/>
      <dgm:spPr>
        <a:solidFill>
          <a:schemeClr val="accent2">
            <a:lumMod val="20000"/>
            <a:lumOff val="80000"/>
            <a:alpha val="40000"/>
          </a:schemeClr>
        </a:solidFill>
        <a:ln>
          <a:solidFill>
            <a:schemeClr val="bg1"/>
          </a:solidFill>
        </a:ln>
      </dgm:spPr>
      <dgm:t>
        <a:bodyPr/>
        <a:lstStyle/>
        <a:p>
          <a:pPr algn="l"/>
          <a:r>
            <a:rPr lang="id-ID" sz="1400" dirty="0">
              <a:latin typeface="Times New Roman" pitchFamily="18" charset="0"/>
              <a:cs typeface="Times New Roman" pitchFamily="18" charset="0"/>
            </a:rPr>
            <a:t>Untuk mengetahui bagaimana cara mengatasi kendala tersebut.</a:t>
          </a:r>
          <a:endParaRPr lang="id-ID" sz="1400" dirty="0"/>
        </a:p>
      </dgm:t>
    </dgm:pt>
    <dgm:pt modelId="{E0D7DB45-CD7C-43E4-B90C-CE9C505E90C5}" type="parTrans" cxnId="{5BE2FB91-1C48-417C-84AE-4FE956F7F70E}">
      <dgm:prSet/>
      <dgm:spPr/>
      <dgm:t>
        <a:bodyPr/>
        <a:lstStyle/>
        <a:p>
          <a:endParaRPr lang="id-ID"/>
        </a:p>
      </dgm:t>
    </dgm:pt>
    <dgm:pt modelId="{16D6DB97-3BBD-4FF5-A67F-2C8C0CD1C3F4}" type="sibTrans" cxnId="{5BE2FB91-1C48-417C-84AE-4FE956F7F70E}">
      <dgm:prSet/>
      <dgm:spPr/>
      <dgm:t>
        <a:bodyPr/>
        <a:lstStyle/>
        <a:p>
          <a:endParaRPr lang="id-ID"/>
        </a:p>
      </dgm:t>
    </dgm:pt>
    <dgm:pt modelId="{AA402FB9-DAC0-4120-B88D-51E65B3D11FC}">
      <dgm:prSet phldrT="[Text]" custT="1"/>
      <dgm:spPr>
        <a:solidFill>
          <a:schemeClr val="accent2">
            <a:lumMod val="20000"/>
            <a:lumOff val="80000"/>
            <a:alpha val="40000"/>
          </a:schemeClr>
        </a:solidFill>
        <a:ln>
          <a:solidFill>
            <a:schemeClr val="bg1"/>
          </a:solidFill>
        </a:ln>
      </dgm:spPr>
      <dgm:t>
        <a:bodyPr/>
        <a:lstStyle/>
        <a:p>
          <a:pPr algn="l"/>
          <a:r>
            <a:rPr lang="id-ID" sz="1400" dirty="0">
              <a:latin typeface="Times New Roman" pitchFamily="18" charset="0"/>
              <a:cs typeface="Times New Roman" pitchFamily="18" charset="0"/>
            </a:rPr>
            <a:t>Untuk mengetahui proses penanganan surat keluar di PT Dirgantara Indonesia (Persero) Bandung</a:t>
          </a:r>
          <a:endParaRPr lang="id-ID" sz="1400" dirty="0"/>
        </a:p>
      </dgm:t>
    </dgm:pt>
    <dgm:pt modelId="{BF131EEC-FCE1-4884-B377-8956A947370F}" type="parTrans" cxnId="{F976B97D-3375-4D26-AB13-711909DAC63F}">
      <dgm:prSet/>
      <dgm:spPr/>
      <dgm:t>
        <a:bodyPr/>
        <a:lstStyle/>
        <a:p>
          <a:endParaRPr lang="id-ID"/>
        </a:p>
      </dgm:t>
    </dgm:pt>
    <dgm:pt modelId="{7F2FD2C3-21C1-4CA2-9C53-9C84F9848C03}" type="sibTrans" cxnId="{F976B97D-3375-4D26-AB13-711909DAC63F}">
      <dgm:prSet/>
      <dgm:spPr/>
      <dgm:t>
        <a:bodyPr/>
        <a:lstStyle/>
        <a:p>
          <a:endParaRPr lang="id-ID"/>
        </a:p>
      </dgm:t>
    </dgm:pt>
    <dgm:pt modelId="{FF29DAC4-044F-40F0-B15C-C883B1C045EA}" type="pres">
      <dgm:prSet presAssocID="{8F6178BD-4706-48AC-9607-B0B91E3E1848}" presName="Name0" presStyleCnt="0">
        <dgm:presLayoutVars>
          <dgm:dir/>
          <dgm:resizeHandles val="exact"/>
        </dgm:presLayoutVars>
      </dgm:prSet>
      <dgm:spPr/>
    </dgm:pt>
    <dgm:pt modelId="{CF28878A-5FBB-4DE8-BC88-10A41DA65159}" type="pres">
      <dgm:prSet presAssocID="{A7374EE8-0A72-4819-AE0C-D52A1C353002}" presName="composite" presStyleCnt="0"/>
      <dgm:spPr/>
    </dgm:pt>
    <dgm:pt modelId="{859DCA2A-63DF-4D3B-ABDE-EB98EC6CCB94}" type="pres">
      <dgm:prSet presAssocID="{A7374EE8-0A72-4819-AE0C-D52A1C353002}" presName="rect1" presStyleLbl="trAlignAcc1" presStyleIdx="0" presStyleCnt="4">
        <dgm:presLayoutVars>
          <dgm:bulletEnabled val="1"/>
        </dgm:presLayoutVars>
      </dgm:prSet>
      <dgm:spPr/>
    </dgm:pt>
    <dgm:pt modelId="{BB2DB63F-A020-429C-A4C0-3517F532C5D2}" type="pres">
      <dgm:prSet presAssocID="{A7374EE8-0A72-4819-AE0C-D52A1C353002}" presName="rect2" presStyleLbl="fgImgPlace1" presStyleIdx="0" presStyleCnt="4"/>
      <dgm:spPr>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l="-25000" r="-25000"/>
          </a:stretch>
        </a:blipFill>
      </dgm:spPr>
    </dgm:pt>
    <dgm:pt modelId="{C1C49CFB-7826-40CC-AF7B-8B3749FBDF6E}" type="pres">
      <dgm:prSet presAssocID="{03242E4A-3EEF-4419-96C1-76BFD034740E}" presName="sibTrans" presStyleCnt="0"/>
      <dgm:spPr/>
    </dgm:pt>
    <dgm:pt modelId="{627B3A7D-0DCE-447F-8A1B-42A4B8EA5923}" type="pres">
      <dgm:prSet presAssocID="{AA402FB9-DAC0-4120-B88D-51E65B3D11FC}" presName="composite" presStyleCnt="0"/>
      <dgm:spPr/>
    </dgm:pt>
    <dgm:pt modelId="{E730A352-FE87-4763-A35B-D28E7126775A}" type="pres">
      <dgm:prSet presAssocID="{AA402FB9-DAC0-4120-B88D-51E65B3D11FC}" presName="rect1" presStyleLbl="trAlignAcc1" presStyleIdx="1" presStyleCnt="4">
        <dgm:presLayoutVars>
          <dgm:bulletEnabled val="1"/>
        </dgm:presLayoutVars>
      </dgm:prSet>
      <dgm:spPr/>
    </dgm:pt>
    <dgm:pt modelId="{49E6E119-1AB8-432F-94F4-9E9675E869EA}" type="pres">
      <dgm:prSet presAssocID="{AA402FB9-DAC0-4120-B88D-51E65B3D11FC}" presName="rect2" presStyleLbl="fgImgPlace1" presStyleIdx="1" presStyleCnt="4"/>
      <dgm:spPr>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l="-25000" r="-25000"/>
          </a:stretch>
        </a:blipFill>
      </dgm:spPr>
    </dgm:pt>
    <dgm:pt modelId="{FECA12E6-6453-44B6-94C1-BD4E166630C1}" type="pres">
      <dgm:prSet presAssocID="{7F2FD2C3-21C1-4CA2-9C53-9C84F9848C03}" presName="sibTrans" presStyleCnt="0"/>
      <dgm:spPr/>
    </dgm:pt>
    <dgm:pt modelId="{51B136E0-0724-40F5-A86F-3CBF096CCF68}" type="pres">
      <dgm:prSet presAssocID="{EBA9B20D-ECB5-4E5A-8A5B-4F4A733E4F35}" presName="composite" presStyleCnt="0"/>
      <dgm:spPr/>
    </dgm:pt>
    <dgm:pt modelId="{1F2B0569-9247-45BF-A37D-62751EDD07C0}" type="pres">
      <dgm:prSet presAssocID="{EBA9B20D-ECB5-4E5A-8A5B-4F4A733E4F35}" presName="rect1" presStyleLbl="trAlignAcc1" presStyleIdx="2" presStyleCnt="4">
        <dgm:presLayoutVars>
          <dgm:bulletEnabled val="1"/>
        </dgm:presLayoutVars>
      </dgm:prSet>
      <dgm:spPr/>
    </dgm:pt>
    <dgm:pt modelId="{37980160-E320-4EF9-8B1F-74DF7B4FE2D0}" type="pres">
      <dgm:prSet presAssocID="{EBA9B20D-ECB5-4E5A-8A5B-4F4A733E4F35}" presName="rect2" presStyleLbl="fgImgPlace1" presStyleIdx="2" presStyleCnt="4"/>
      <dgm:spPr>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l="-25000" r="-25000"/>
          </a:stretch>
        </a:blipFill>
      </dgm:spPr>
    </dgm:pt>
    <dgm:pt modelId="{B63D52B8-8DBC-451C-97E6-A16F9834D253}" type="pres">
      <dgm:prSet presAssocID="{FCE0D522-6811-4E56-8EA6-AD0DE331D3DF}" presName="sibTrans" presStyleCnt="0"/>
      <dgm:spPr/>
    </dgm:pt>
    <dgm:pt modelId="{BC86EF62-7031-4425-A215-168FE6EBEDAE}" type="pres">
      <dgm:prSet presAssocID="{3B112953-7B65-414D-9A2B-C4D67C830585}" presName="composite" presStyleCnt="0"/>
      <dgm:spPr/>
    </dgm:pt>
    <dgm:pt modelId="{8F868879-FC4F-45D0-A5BD-00486171936E}" type="pres">
      <dgm:prSet presAssocID="{3B112953-7B65-414D-9A2B-C4D67C830585}" presName="rect1" presStyleLbl="trAlignAcc1" presStyleIdx="3" presStyleCnt="4">
        <dgm:presLayoutVars>
          <dgm:bulletEnabled val="1"/>
        </dgm:presLayoutVars>
      </dgm:prSet>
      <dgm:spPr/>
    </dgm:pt>
    <dgm:pt modelId="{F7156FCD-444D-4BB0-82B7-7667495B388D}" type="pres">
      <dgm:prSet presAssocID="{3B112953-7B65-414D-9A2B-C4D67C830585}" presName="rect2" presStyleLbl="fgImgPlace1" presStyleIdx="3" presStyleCnt="4"/>
      <dgm:spPr>
        <a:blipFill>
          <a:blip xmlns:r="http://schemas.openxmlformats.org/officeDocument/2006/relationships" r:embed="rId4" cstate="print">
            <a:lum bright="70000" contrast="-70000"/>
            <a:extLst>
              <a:ext uri="{28A0092B-C50C-407E-A947-70E740481C1C}">
                <a14:useLocalDpi xmlns:a14="http://schemas.microsoft.com/office/drawing/2010/main" val="0"/>
              </a:ext>
            </a:extLst>
          </a:blip>
          <a:srcRect/>
          <a:stretch>
            <a:fillRect l="-25000" r="-25000"/>
          </a:stretch>
        </a:blipFill>
      </dgm:spPr>
    </dgm:pt>
  </dgm:ptLst>
  <dgm:cxnLst>
    <dgm:cxn modelId="{F0777E12-ED0A-4B5F-BC1C-C1B5376E32BC}" type="presOf" srcId="{8F6178BD-4706-48AC-9607-B0B91E3E1848}" destId="{FF29DAC4-044F-40F0-B15C-C883B1C045EA}" srcOrd="0" destOrd="0" presId="urn:microsoft.com/office/officeart/2008/layout/PictureStrips"/>
    <dgm:cxn modelId="{4B854F7A-241C-4E8C-A0AF-A86DDD6C8D74}" type="presOf" srcId="{AA402FB9-DAC0-4120-B88D-51E65B3D11FC}" destId="{E730A352-FE87-4763-A35B-D28E7126775A}" srcOrd="0" destOrd="0" presId="urn:microsoft.com/office/officeart/2008/layout/PictureStrips"/>
    <dgm:cxn modelId="{F976B97D-3375-4D26-AB13-711909DAC63F}" srcId="{8F6178BD-4706-48AC-9607-B0B91E3E1848}" destId="{AA402FB9-DAC0-4120-B88D-51E65B3D11FC}" srcOrd="1" destOrd="0" parTransId="{BF131EEC-FCE1-4884-B377-8956A947370F}" sibTransId="{7F2FD2C3-21C1-4CA2-9C53-9C84F9848C03}"/>
    <dgm:cxn modelId="{0CADDC7D-A7CA-4573-9048-9B508F9AE1D5}" type="presOf" srcId="{EBA9B20D-ECB5-4E5A-8A5B-4F4A733E4F35}" destId="{1F2B0569-9247-45BF-A37D-62751EDD07C0}" srcOrd="0" destOrd="0" presId="urn:microsoft.com/office/officeart/2008/layout/PictureStrips"/>
    <dgm:cxn modelId="{5BE2FB91-1C48-417C-84AE-4FE956F7F70E}" srcId="{8F6178BD-4706-48AC-9607-B0B91E3E1848}" destId="{3B112953-7B65-414D-9A2B-C4D67C830585}" srcOrd="3" destOrd="0" parTransId="{E0D7DB45-CD7C-43E4-B90C-CE9C505E90C5}" sibTransId="{16D6DB97-3BBD-4FF5-A67F-2C8C0CD1C3F4}"/>
    <dgm:cxn modelId="{357EEA9B-5643-425C-811B-152350E1412C}" type="presOf" srcId="{3B112953-7B65-414D-9A2B-C4D67C830585}" destId="{8F868879-FC4F-45D0-A5BD-00486171936E}" srcOrd="0" destOrd="0" presId="urn:microsoft.com/office/officeart/2008/layout/PictureStrips"/>
    <dgm:cxn modelId="{C5167CB4-6FA9-4E39-A046-ED967DF53BC1}" srcId="{8F6178BD-4706-48AC-9607-B0B91E3E1848}" destId="{EBA9B20D-ECB5-4E5A-8A5B-4F4A733E4F35}" srcOrd="2" destOrd="0" parTransId="{9D802148-F49A-4A6F-B2AF-B40BC340CB62}" sibTransId="{FCE0D522-6811-4E56-8EA6-AD0DE331D3DF}"/>
    <dgm:cxn modelId="{0927CBE1-370B-4AC1-A52E-F63262B6F6B7}" srcId="{8F6178BD-4706-48AC-9607-B0B91E3E1848}" destId="{A7374EE8-0A72-4819-AE0C-D52A1C353002}" srcOrd="0" destOrd="0" parTransId="{F794F29A-3075-4B1D-AFF4-0C6EB84DD1F5}" sibTransId="{03242E4A-3EEF-4419-96C1-76BFD034740E}"/>
    <dgm:cxn modelId="{64BD06FE-3857-4A6D-A0FF-4200C7EF4E89}" type="presOf" srcId="{A7374EE8-0A72-4819-AE0C-D52A1C353002}" destId="{859DCA2A-63DF-4D3B-ABDE-EB98EC6CCB94}" srcOrd="0" destOrd="0" presId="urn:microsoft.com/office/officeart/2008/layout/PictureStrips"/>
    <dgm:cxn modelId="{E76D3B63-24B1-4803-9BD2-51A92BBD7002}" type="presParOf" srcId="{FF29DAC4-044F-40F0-B15C-C883B1C045EA}" destId="{CF28878A-5FBB-4DE8-BC88-10A41DA65159}" srcOrd="0" destOrd="0" presId="urn:microsoft.com/office/officeart/2008/layout/PictureStrips"/>
    <dgm:cxn modelId="{46ABE0FA-3203-463D-AD94-A3152908C35D}" type="presParOf" srcId="{CF28878A-5FBB-4DE8-BC88-10A41DA65159}" destId="{859DCA2A-63DF-4D3B-ABDE-EB98EC6CCB94}" srcOrd="0" destOrd="0" presId="urn:microsoft.com/office/officeart/2008/layout/PictureStrips"/>
    <dgm:cxn modelId="{D2B9FC05-B025-47C6-8F61-70DBA8AAD362}" type="presParOf" srcId="{CF28878A-5FBB-4DE8-BC88-10A41DA65159}" destId="{BB2DB63F-A020-429C-A4C0-3517F532C5D2}" srcOrd="1" destOrd="0" presId="urn:microsoft.com/office/officeart/2008/layout/PictureStrips"/>
    <dgm:cxn modelId="{513AAC54-F78B-46BC-B6C0-E6004E8B4015}" type="presParOf" srcId="{FF29DAC4-044F-40F0-B15C-C883B1C045EA}" destId="{C1C49CFB-7826-40CC-AF7B-8B3749FBDF6E}" srcOrd="1" destOrd="0" presId="urn:microsoft.com/office/officeart/2008/layout/PictureStrips"/>
    <dgm:cxn modelId="{3B36A800-D12D-46CC-833E-5895B7939DE3}" type="presParOf" srcId="{FF29DAC4-044F-40F0-B15C-C883B1C045EA}" destId="{627B3A7D-0DCE-447F-8A1B-42A4B8EA5923}" srcOrd="2" destOrd="0" presId="urn:microsoft.com/office/officeart/2008/layout/PictureStrips"/>
    <dgm:cxn modelId="{E3BC7412-C903-4BC6-8A65-3E333A28C693}" type="presParOf" srcId="{627B3A7D-0DCE-447F-8A1B-42A4B8EA5923}" destId="{E730A352-FE87-4763-A35B-D28E7126775A}" srcOrd="0" destOrd="0" presId="urn:microsoft.com/office/officeart/2008/layout/PictureStrips"/>
    <dgm:cxn modelId="{C183B288-33CE-4B4F-AB16-81D3907A77E3}" type="presParOf" srcId="{627B3A7D-0DCE-447F-8A1B-42A4B8EA5923}" destId="{49E6E119-1AB8-432F-94F4-9E9675E869EA}" srcOrd="1" destOrd="0" presId="urn:microsoft.com/office/officeart/2008/layout/PictureStrips"/>
    <dgm:cxn modelId="{6CF702D1-8D0A-4FB7-98C7-8BE24EBF7B11}" type="presParOf" srcId="{FF29DAC4-044F-40F0-B15C-C883B1C045EA}" destId="{FECA12E6-6453-44B6-94C1-BD4E166630C1}" srcOrd="3" destOrd="0" presId="urn:microsoft.com/office/officeart/2008/layout/PictureStrips"/>
    <dgm:cxn modelId="{992785F4-BCAB-42A8-9B23-F26492DB32B5}" type="presParOf" srcId="{FF29DAC4-044F-40F0-B15C-C883B1C045EA}" destId="{51B136E0-0724-40F5-A86F-3CBF096CCF68}" srcOrd="4" destOrd="0" presId="urn:microsoft.com/office/officeart/2008/layout/PictureStrips"/>
    <dgm:cxn modelId="{05B464EF-F2D1-471F-B323-46DDC57412A5}" type="presParOf" srcId="{51B136E0-0724-40F5-A86F-3CBF096CCF68}" destId="{1F2B0569-9247-45BF-A37D-62751EDD07C0}" srcOrd="0" destOrd="0" presId="urn:microsoft.com/office/officeart/2008/layout/PictureStrips"/>
    <dgm:cxn modelId="{B368A139-F6DE-454C-A5E7-19D8EB4B6863}" type="presParOf" srcId="{51B136E0-0724-40F5-A86F-3CBF096CCF68}" destId="{37980160-E320-4EF9-8B1F-74DF7B4FE2D0}" srcOrd="1" destOrd="0" presId="urn:microsoft.com/office/officeart/2008/layout/PictureStrips"/>
    <dgm:cxn modelId="{E3C3F355-A68B-4353-9D40-B00C0A2B4DCA}" type="presParOf" srcId="{FF29DAC4-044F-40F0-B15C-C883B1C045EA}" destId="{B63D52B8-8DBC-451C-97E6-A16F9834D253}" srcOrd="5" destOrd="0" presId="urn:microsoft.com/office/officeart/2008/layout/PictureStrips"/>
    <dgm:cxn modelId="{AFCE39DF-9DBF-44D9-B11F-2632A21D0E72}" type="presParOf" srcId="{FF29DAC4-044F-40F0-B15C-C883B1C045EA}" destId="{BC86EF62-7031-4425-A215-168FE6EBEDAE}" srcOrd="6" destOrd="0" presId="urn:microsoft.com/office/officeart/2008/layout/PictureStrips"/>
    <dgm:cxn modelId="{AA7CA324-FF14-4FCE-9E00-EAFA2C691FF4}" type="presParOf" srcId="{BC86EF62-7031-4425-A215-168FE6EBEDAE}" destId="{8F868879-FC4F-45D0-A5BD-00486171936E}" srcOrd="0" destOrd="0" presId="urn:microsoft.com/office/officeart/2008/layout/PictureStrips"/>
    <dgm:cxn modelId="{1F859467-A18C-44C0-8294-873B02E100BE}" type="presParOf" srcId="{BC86EF62-7031-4425-A215-168FE6EBEDAE}" destId="{F7156FCD-444D-4BB0-82B7-7667495B388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85B344-DC27-4A81-82EE-5658DCEFDEE7}" type="doc">
      <dgm:prSet loTypeId="urn:microsoft.com/office/officeart/2005/8/layout/vList3" loCatId="list" qsTypeId="urn:microsoft.com/office/officeart/2005/8/quickstyle/simple1" qsCatId="simple" csTypeId="urn:microsoft.com/office/officeart/2005/8/colors/accent1_2" csCatId="accent1" phldr="1"/>
      <dgm:spPr/>
    </dgm:pt>
    <dgm:pt modelId="{0ADD8F62-A1DF-4811-9B43-0E69EA05CFD2}">
      <dgm:prSet phldrT="[Text]"/>
      <dgm:spPr>
        <a:solidFill>
          <a:schemeClr val="accent2">
            <a:lumMod val="20000"/>
            <a:lumOff val="80000"/>
          </a:schemeClr>
        </a:solidFill>
      </dgm:spPr>
      <dgm:t>
        <a:bodyPr/>
        <a:lstStyle/>
        <a:p>
          <a:r>
            <a:rPr lang="id-ID" dirty="0">
              <a:solidFill>
                <a:schemeClr val="tx1"/>
              </a:solidFill>
              <a:latin typeface="Times New Roman" pitchFamily="18" charset="0"/>
              <a:cs typeface="Times New Roman" pitchFamily="18" charset="0"/>
            </a:rPr>
            <a:t>Sebagai laporan yang dituangkan dalam bentuk tulisan untuk memenuhi salah satu syarat ujian sidang Diploma III (D3) di ASM Ariyanti.</a:t>
          </a:r>
          <a:endParaRPr lang="id-ID" dirty="0">
            <a:solidFill>
              <a:schemeClr val="tx1"/>
            </a:solidFill>
          </a:endParaRPr>
        </a:p>
      </dgm:t>
    </dgm:pt>
    <dgm:pt modelId="{D1FC70C8-F329-4990-8B7D-8DBE3911769E}" type="parTrans" cxnId="{A8CC9828-78E2-48D6-8B07-272A13C9BF9C}">
      <dgm:prSet/>
      <dgm:spPr/>
      <dgm:t>
        <a:bodyPr/>
        <a:lstStyle/>
        <a:p>
          <a:endParaRPr lang="id-ID"/>
        </a:p>
      </dgm:t>
    </dgm:pt>
    <dgm:pt modelId="{A075DA8E-6751-4285-A619-8F4145982CDA}" type="sibTrans" cxnId="{A8CC9828-78E2-48D6-8B07-272A13C9BF9C}">
      <dgm:prSet/>
      <dgm:spPr/>
      <dgm:t>
        <a:bodyPr/>
        <a:lstStyle/>
        <a:p>
          <a:endParaRPr lang="id-ID"/>
        </a:p>
      </dgm:t>
    </dgm:pt>
    <dgm:pt modelId="{D1A1257C-1B56-43A0-9129-F0561E9A646A}">
      <dgm:prSet phldrT="[Text]" custT="1"/>
      <dgm:spPr>
        <a:solidFill>
          <a:schemeClr val="accent2">
            <a:lumMod val="20000"/>
            <a:lumOff val="80000"/>
          </a:schemeClr>
        </a:solidFill>
      </dgm:spPr>
      <dgm:t>
        <a:bodyPr/>
        <a:lstStyle/>
        <a:p>
          <a:r>
            <a:rPr lang="id-ID" sz="1400" dirty="0">
              <a:solidFill>
                <a:schemeClr val="tx1"/>
              </a:solidFill>
              <a:latin typeface="Times New Roman" pitchFamily="18" charset="0"/>
              <a:cs typeface="Times New Roman" pitchFamily="18" charset="0"/>
            </a:rPr>
            <a:t>Memperluas wawasan dan pengalaman khususnya dalam dunia kerja yang nyata dan sesungguhnya</a:t>
          </a:r>
          <a:endParaRPr lang="id-ID" sz="1400" dirty="0">
            <a:solidFill>
              <a:schemeClr val="tx1"/>
            </a:solidFill>
          </a:endParaRPr>
        </a:p>
      </dgm:t>
    </dgm:pt>
    <dgm:pt modelId="{B4571987-755A-424A-8A3D-B0FE26201319}" type="parTrans" cxnId="{614E7912-6179-4098-93E6-D13B7EE06373}">
      <dgm:prSet/>
      <dgm:spPr/>
      <dgm:t>
        <a:bodyPr/>
        <a:lstStyle/>
        <a:p>
          <a:endParaRPr lang="id-ID"/>
        </a:p>
      </dgm:t>
    </dgm:pt>
    <dgm:pt modelId="{937AE2C8-6EF0-4B50-92E3-7440839E3020}" type="sibTrans" cxnId="{614E7912-6179-4098-93E6-D13B7EE06373}">
      <dgm:prSet/>
      <dgm:spPr/>
      <dgm:t>
        <a:bodyPr/>
        <a:lstStyle/>
        <a:p>
          <a:endParaRPr lang="id-ID"/>
        </a:p>
      </dgm:t>
    </dgm:pt>
    <dgm:pt modelId="{26EE6FAE-66EA-4D9A-97B7-3A6ED3338088}">
      <dgm:prSet phldrT="[Text]" custT="1"/>
      <dgm:spPr>
        <a:solidFill>
          <a:schemeClr val="accent2">
            <a:lumMod val="20000"/>
            <a:lumOff val="80000"/>
          </a:schemeClr>
        </a:solidFill>
      </dgm:spPr>
      <dgm:t>
        <a:bodyPr/>
        <a:lstStyle/>
        <a:p>
          <a:r>
            <a:rPr lang="id-ID" sz="1400" dirty="0">
              <a:solidFill>
                <a:schemeClr val="tx1"/>
              </a:solidFill>
              <a:latin typeface="Times New Roman" pitchFamily="18" charset="0"/>
              <a:cs typeface="Times New Roman" pitchFamily="18" charset="0"/>
            </a:rPr>
            <a:t>Menambah potensi dan dapat lebih mempersiapkan diri untuk memasuki dunia kerja.</a:t>
          </a:r>
          <a:endParaRPr lang="id-ID" sz="1400" dirty="0">
            <a:solidFill>
              <a:schemeClr val="tx1"/>
            </a:solidFill>
          </a:endParaRPr>
        </a:p>
      </dgm:t>
    </dgm:pt>
    <dgm:pt modelId="{928657D6-D2B8-45FD-B805-73BE2087F985}" type="parTrans" cxnId="{0DBB797F-E858-4435-8225-64C7C4311957}">
      <dgm:prSet/>
      <dgm:spPr/>
      <dgm:t>
        <a:bodyPr/>
        <a:lstStyle/>
        <a:p>
          <a:endParaRPr lang="id-ID"/>
        </a:p>
      </dgm:t>
    </dgm:pt>
    <dgm:pt modelId="{92D37D08-406F-4E5B-AFA3-5E8B8DB09EFC}" type="sibTrans" cxnId="{0DBB797F-E858-4435-8225-64C7C4311957}">
      <dgm:prSet/>
      <dgm:spPr/>
      <dgm:t>
        <a:bodyPr/>
        <a:lstStyle/>
        <a:p>
          <a:endParaRPr lang="id-ID"/>
        </a:p>
      </dgm:t>
    </dgm:pt>
    <dgm:pt modelId="{DAA2496C-EAF8-4B8A-B0C5-A0011A9E7856}">
      <dgm:prSet phldrT="[Text]" custT="1"/>
      <dgm:spPr>
        <a:solidFill>
          <a:schemeClr val="accent2">
            <a:lumMod val="20000"/>
            <a:lumOff val="80000"/>
          </a:schemeClr>
        </a:solidFill>
      </dgm:spPr>
      <dgm:t>
        <a:bodyPr/>
        <a:lstStyle/>
        <a:p>
          <a:r>
            <a:rPr lang="id-ID" sz="1400" dirty="0">
              <a:solidFill>
                <a:schemeClr val="tx1"/>
              </a:solidFill>
              <a:latin typeface="Times New Roman" pitchFamily="18" charset="0"/>
              <a:cs typeface="Times New Roman" pitchFamily="18" charset="0"/>
            </a:rPr>
            <a:t>Mampu mengembangkan kemampuan yang dimiliki.</a:t>
          </a:r>
          <a:endParaRPr lang="id-ID" sz="1400" dirty="0">
            <a:solidFill>
              <a:schemeClr val="tx1"/>
            </a:solidFill>
          </a:endParaRPr>
        </a:p>
      </dgm:t>
    </dgm:pt>
    <dgm:pt modelId="{EEBFF1DC-FC31-4C5C-B9C1-DDC4A0BB60D8}" type="parTrans" cxnId="{70252549-3DE8-4FA6-B35C-02D8B22A9532}">
      <dgm:prSet/>
      <dgm:spPr/>
      <dgm:t>
        <a:bodyPr/>
        <a:lstStyle/>
        <a:p>
          <a:endParaRPr lang="id-ID"/>
        </a:p>
      </dgm:t>
    </dgm:pt>
    <dgm:pt modelId="{5B68FFFD-04B5-4E12-A2BD-4BC8DDE0B725}" type="sibTrans" cxnId="{70252549-3DE8-4FA6-B35C-02D8B22A9532}">
      <dgm:prSet/>
      <dgm:spPr/>
      <dgm:t>
        <a:bodyPr/>
        <a:lstStyle/>
        <a:p>
          <a:endParaRPr lang="id-ID"/>
        </a:p>
      </dgm:t>
    </dgm:pt>
    <dgm:pt modelId="{DB7934E0-B698-4FD1-BB3E-693CA38CF56D}">
      <dgm:prSet phldrT="[Text]" custT="1"/>
      <dgm:spPr>
        <a:solidFill>
          <a:schemeClr val="accent2">
            <a:lumMod val="20000"/>
            <a:lumOff val="80000"/>
          </a:schemeClr>
        </a:solidFill>
      </dgm:spPr>
      <dgm:t>
        <a:bodyPr/>
        <a:lstStyle/>
        <a:p>
          <a:r>
            <a:rPr lang="id-ID" sz="1300" dirty="0">
              <a:solidFill>
                <a:schemeClr val="tx1"/>
              </a:solidFill>
              <a:latin typeface="Times New Roman" pitchFamily="18" charset="0"/>
              <a:cs typeface="Times New Roman" pitchFamily="18" charset="0"/>
            </a:rPr>
            <a:t>Mengetahui pengelolaan surat yang dilaksanakan di PT Dirgantara Indonesia (Persero) Bandung</a:t>
          </a:r>
          <a:endParaRPr lang="id-ID" sz="1300" dirty="0">
            <a:solidFill>
              <a:schemeClr val="tx1"/>
            </a:solidFill>
          </a:endParaRPr>
        </a:p>
      </dgm:t>
    </dgm:pt>
    <dgm:pt modelId="{0903CE97-6534-4F2C-B584-B23FC4865B96}" type="parTrans" cxnId="{A30C249B-AE5C-498B-AD27-B81502564CA8}">
      <dgm:prSet/>
      <dgm:spPr/>
      <dgm:t>
        <a:bodyPr/>
        <a:lstStyle/>
        <a:p>
          <a:endParaRPr lang="id-ID"/>
        </a:p>
      </dgm:t>
    </dgm:pt>
    <dgm:pt modelId="{7D8DB8F6-008C-440E-8A9E-156B13E2293A}" type="sibTrans" cxnId="{A30C249B-AE5C-498B-AD27-B81502564CA8}">
      <dgm:prSet/>
      <dgm:spPr/>
      <dgm:t>
        <a:bodyPr/>
        <a:lstStyle/>
        <a:p>
          <a:endParaRPr lang="id-ID"/>
        </a:p>
      </dgm:t>
    </dgm:pt>
    <dgm:pt modelId="{60282A38-F152-443B-ADC9-15B6BC2358E9}" type="pres">
      <dgm:prSet presAssocID="{7585B344-DC27-4A81-82EE-5658DCEFDEE7}" presName="linearFlow" presStyleCnt="0">
        <dgm:presLayoutVars>
          <dgm:dir/>
          <dgm:resizeHandles val="exact"/>
        </dgm:presLayoutVars>
      </dgm:prSet>
      <dgm:spPr/>
    </dgm:pt>
    <dgm:pt modelId="{494D6C4B-0159-4933-A98F-5F642774F096}" type="pres">
      <dgm:prSet presAssocID="{0ADD8F62-A1DF-4811-9B43-0E69EA05CFD2}" presName="composite" presStyleCnt="0"/>
      <dgm:spPr/>
    </dgm:pt>
    <dgm:pt modelId="{C2FF3E17-6282-4CDA-A359-9CF4E2ED6621}" type="pres">
      <dgm:prSet presAssocID="{0ADD8F62-A1DF-4811-9B43-0E69EA05CFD2}" presName="imgShp" presStyleLbl="fgImgPlace1" presStyleIdx="0" presStyleCnt="5"/>
      <dgm:spPr>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a:stretch>
        </a:blipFill>
      </dgm:spPr>
    </dgm:pt>
    <dgm:pt modelId="{21A2DE28-072F-4425-8230-D6EF5DB8A258}" type="pres">
      <dgm:prSet presAssocID="{0ADD8F62-A1DF-4811-9B43-0E69EA05CFD2}" presName="txShp" presStyleLbl="node1" presStyleIdx="0" presStyleCnt="5">
        <dgm:presLayoutVars>
          <dgm:bulletEnabled val="1"/>
        </dgm:presLayoutVars>
      </dgm:prSet>
      <dgm:spPr/>
    </dgm:pt>
    <dgm:pt modelId="{BA90C939-EBC9-4F3D-AA0E-77735456F8DD}" type="pres">
      <dgm:prSet presAssocID="{A075DA8E-6751-4285-A619-8F4145982CDA}" presName="spacing" presStyleCnt="0"/>
      <dgm:spPr/>
    </dgm:pt>
    <dgm:pt modelId="{32C7B744-4543-441F-AF49-5E165F27CD37}" type="pres">
      <dgm:prSet presAssocID="{D1A1257C-1B56-43A0-9129-F0561E9A646A}" presName="composite" presStyleCnt="0"/>
      <dgm:spPr/>
    </dgm:pt>
    <dgm:pt modelId="{901B7E61-950E-40FD-933B-2581C00A9C5C}" type="pres">
      <dgm:prSet presAssocID="{D1A1257C-1B56-43A0-9129-F0561E9A646A}" presName="imgShp" presStyleLbl="fgImgPlace1" presStyleIdx="1" presStyleCnt="5"/>
      <dgm:spPr>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a:stretch>
        </a:blipFill>
      </dgm:spPr>
    </dgm:pt>
    <dgm:pt modelId="{1464BF6E-BE90-400B-803B-1E1861A9AF48}" type="pres">
      <dgm:prSet presAssocID="{D1A1257C-1B56-43A0-9129-F0561E9A646A}" presName="txShp" presStyleLbl="node1" presStyleIdx="1" presStyleCnt="5">
        <dgm:presLayoutVars>
          <dgm:bulletEnabled val="1"/>
        </dgm:presLayoutVars>
      </dgm:prSet>
      <dgm:spPr/>
    </dgm:pt>
    <dgm:pt modelId="{2DBCDF59-1EE9-43FD-A349-B1747E6FEC4B}" type="pres">
      <dgm:prSet presAssocID="{937AE2C8-6EF0-4B50-92E3-7440839E3020}" presName="spacing" presStyleCnt="0"/>
      <dgm:spPr/>
    </dgm:pt>
    <dgm:pt modelId="{8CC99A00-6AA9-44B9-A6A2-F11C42312899}" type="pres">
      <dgm:prSet presAssocID="{26EE6FAE-66EA-4D9A-97B7-3A6ED3338088}" presName="composite" presStyleCnt="0"/>
      <dgm:spPr/>
    </dgm:pt>
    <dgm:pt modelId="{D6D65B6A-45E3-49A3-B613-4D3B930C6BA0}" type="pres">
      <dgm:prSet presAssocID="{26EE6FAE-66EA-4D9A-97B7-3A6ED3338088}" presName="imgShp" presStyleLbl="fgImgPlace1" presStyleIdx="2" presStyleCnt="5"/>
      <dgm:spPr>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a:stretch>
        </a:blipFill>
      </dgm:spPr>
    </dgm:pt>
    <dgm:pt modelId="{3EBBEBC6-E5F1-4747-B0E1-114F73147F8B}" type="pres">
      <dgm:prSet presAssocID="{26EE6FAE-66EA-4D9A-97B7-3A6ED3338088}" presName="txShp" presStyleLbl="node1" presStyleIdx="2" presStyleCnt="5">
        <dgm:presLayoutVars>
          <dgm:bulletEnabled val="1"/>
        </dgm:presLayoutVars>
      </dgm:prSet>
      <dgm:spPr/>
    </dgm:pt>
    <dgm:pt modelId="{9CF87470-A11E-4F39-9EEF-C19F93D2CD3F}" type="pres">
      <dgm:prSet presAssocID="{92D37D08-406F-4E5B-AFA3-5E8B8DB09EFC}" presName="spacing" presStyleCnt="0"/>
      <dgm:spPr/>
    </dgm:pt>
    <dgm:pt modelId="{79C2F43D-8BB4-47A0-A9D1-2A5835033E30}" type="pres">
      <dgm:prSet presAssocID="{DAA2496C-EAF8-4B8A-B0C5-A0011A9E7856}" presName="composite" presStyleCnt="0"/>
      <dgm:spPr/>
    </dgm:pt>
    <dgm:pt modelId="{95056F86-9484-433F-8616-F5D0736AD220}" type="pres">
      <dgm:prSet presAssocID="{DAA2496C-EAF8-4B8A-B0C5-A0011A9E7856}" presName="imgShp" presStyleLbl="fgImgPlace1" presStyleIdx="3" presStyleCnt="5"/>
      <dgm:spPr>
        <a:blipFill>
          <a:blip xmlns:r="http://schemas.openxmlformats.org/officeDocument/2006/relationships" r:embed="rId4" cstate="print">
            <a:lum bright="70000" contrast="-70000"/>
            <a:extLst>
              <a:ext uri="{28A0092B-C50C-407E-A947-70E740481C1C}">
                <a14:useLocalDpi xmlns:a14="http://schemas.microsoft.com/office/drawing/2010/main" val="0"/>
              </a:ext>
            </a:extLst>
          </a:blip>
          <a:srcRect/>
          <a:stretch>
            <a:fillRect/>
          </a:stretch>
        </a:blipFill>
      </dgm:spPr>
    </dgm:pt>
    <dgm:pt modelId="{75E9B088-A784-4347-9C9C-ED6AC9BFED8B}" type="pres">
      <dgm:prSet presAssocID="{DAA2496C-EAF8-4B8A-B0C5-A0011A9E7856}" presName="txShp" presStyleLbl="node1" presStyleIdx="3" presStyleCnt="5">
        <dgm:presLayoutVars>
          <dgm:bulletEnabled val="1"/>
        </dgm:presLayoutVars>
      </dgm:prSet>
      <dgm:spPr/>
    </dgm:pt>
    <dgm:pt modelId="{200CDBE9-13B3-4B5A-A1D6-67A35986171C}" type="pres">
      <dgm:prSet presAssocID="{5B68FFFD-04B5-4E12-A2BD-4BC8DDE0B725}" presName="spacing" presStyleCnt="0"/>
      <dgm:spPr/>
    </dgm:pt>
    <dgm:pt modelId="{EB4697D0-CD4C-49BD-AC83-1F188C47A82A}" type="pres">
      <dgm:prSet presAssocID="{DB7934E0-B698-4FD1-BB3E-693CA38CF56D}" presName="composite" presStyleCnt="0"/>
      <dgm:spPr/>
    </dgm:pt>
    <dgm:pt modelId="{57708F31-57F0-4B34-8E54-5C89AF88369E}" type="pres">
      <dgm:prSet presAssocID="{DB7934E0-B698-4FD1-BB3E-693CA38CF56D}" presName="imgShp" presStyleLbl="fgImgPlace1" presStyleIdx="4" presStyleCnt="5"/>
      <dgm:spPr>
        <a:blipFill>
          <a:blip xmlns:r="http://schemas.openxmlformats.org/officeDocument/2006/relationships" r:embed="rId5" cstate="print">
            <a:lum bright="70000" contrast="-70000"/>
            <a:extLst>
              <a:ext uri="{28A0092B-C50C-407E-A947-70E740481C1C}">
                <a14:useLocalDpi xmlns:a14="http://schemas.microsoft.com/office/drawing/2010/main" val="0"/>
              </a:ext>
            </a:extLst>
          </a:blip>
          <a:srcRect/>
          <a:stretch>
            <a:fillRect/>
          </a:stretch>
        </a:blipFill>
      </dgm:spPr>
    </dgm:pt>
    <dgm:pt modelId="{09B731A7-504A-459E-8E6C-7179DA5D495D}" type="pres">
      <dgm:prSet presAssocID="{DB7934E0-B698-4FD1-BB3E-693CA38CF56D}" presName="txShp" presStyleLbl="node1" presStyleIdx="4" presStyleCnt="5">
        <dgm:presLayoutVars>
          <dgm:bulletEnabled val="1"/>
        </dgm:presLayoutVars>
      </dgm:prSet>
      <dgm:spPr/>
    </dgm:pt>
  </dgm:ptLst>
  <dgm:cxnLst>
    <dgm:cxn modelId="{614E7912-6179-4098-93E6-D13B7EE06373}" srcId="{7585B344-DC27-4A81-82EE-5658DCEFDEE7}" destId="{D1A1257C-1B56-43A0-9129-F0561E9A646A}" srcOrd="1" destOrd="0" parTransId="{B4571987-755A-424A-8A3D-B0FE26201319}" sibTransId="{937AE2C8-6EF0-4B50-92E3-7440839E3020}"/>
    <dgm:cxn modelId="{01E2A324-C0C4-4C65-A3FF-F4D5AD2A1AE7}" type="presOf" srcId="{D1A1257C-1B56-43A0-9129-F0561E9A646A}" destId="{1464BF6E-BE90-400B-803B-1E1861A9AF48}" srcOrd="0" destOrd="0" presId="urn:microsoft.com/office/officeart/2005/8/layout/vList3"/>
    <dgm:cxn modelId="{A8CC9828-78E2-48D6-8B07-272A13C9BF9C}" srcId="{7585B344-DC27-4A81-82EE-5658DCEFDEE7}" destId="{0ADD8F62-A1DF-4811-9B43-0E69EA05CFD2}" srcOrd="0" destOrd="0" parTransId="{D1FC70C8-F329-4990-8B7D-8DBE3911769E}" sibTransId="{A075DA8E-6751-4285-A619-8F4145982CDA}"/>
    <dgm:cxn modelId="{8DAE403D-C211-4E38-B3E0-76617CA12D2B}" type="presOf" srcId="{DAA2496C-EAF8-4B8A-B0C5-A0011A9E7856}" destId="{75E9B088-A784-4347-9C9C-ED6AC9BFED8B}" srcOrd="0" destOrd="0" presId="urn:microsoft.com/office/officeart/2005/8/layout/vList3"/>
    <dgm:cxn modelId="{70252549-3DE8-4FA6-B35C-02D8B22A9532}" srcId="{7585B344-DC27-4A81-82EE-5658DCEFDEE7}" destId="{DAA2496C-EAF8-4B8A-B0C5-A0011A9E7856}" srcOrd="3" destOrd="0" parTransId="{EEBFF1DC-FC31-4C5C-B9C1-DDC4A0BB60D8}" sibTransId="{5B68FFFD-04B5-4E12-A2BD-4BC8DDE0B725}"/>
    <dgm:cxn modelId="{F103FD5A-DDC6-49BF-8D29-41D2E108C862}" type="presOf" srcId="{0ADD8F62-A1DF-4811-9B43-0E69EA05CFD2}" destId="{21A2DE28-072F-4425-8230-D6EF5DB8A258}" srcOrd="0" destOrd="0" presId="urn:microsoft.com/office/officeart/2005/8/layout/vList3"/>
    <dgm:cxn modelId="{0DBB797F-E858-4435-8225-64C7C4311957}" srcId="{7585B344-DC27-4A81-82EE-5658DCEFDEE7}" destId="{26EE6FAE-66EA-4D9A-97B7-3A6ED3338088}" srcOrd="2" destOrd="0" parTransId="{928657D6-D2B8-45FD-B805-73BE2087F985}" sibTransId="{92D37D08-406F-4E5B-AFA3-5E8B8DB09EFC}"/>
    <dgm:cxn modelId="{A30C249B-AE5C-498B-AD27-B81502564CA8}" srcId="{7585B344-DC27-4A81-82EE-5658DCEFDEE7}" destId="{DB7934E0-B698-4FD1-BB3E-693CA38CF56D}" srcOrd="4" destOrd="0" parTransId="{0903CE97-6534-4F2C-B584-B23FC4865B96}" sibTransId="{7D8DB8F6-008C-440E-8A9E-156B13E2293A}"/>
    <dgm:cxn modelId="{2DF043D6-3511-4795-9EC7-0A36BD0B681A}" type="presOf" srcId="{7585B344-DC27-4A81-82EE-5658DCEFDEE7}" destId="{60282A38-F152-443B-ADC9-15B6BC2358E9}" srcOrd="0" destOrd="0" presId="urn:microsoft.com/office/officeart/2005/8/layout/vList3"/>
    <dgm:cxn modelId="{366578E0-5F08-4299-8459-530DEBEA04A8}" type="presOf" srcId="{26EE6FAE-66EA-4D9A-97B7-3A6ED3338088}" destId="{3EBBEBC6-E5F1-4747-B0E1-114F73147F8B}" srcOrd="0" destOrd="0" presId="urn:microsoft.com/office/officeart/2005/8/layout/vList3"/>
    <dgm:cxn modelId="{3C6460E7-552B-4F67-A893-00E58E2E3B02}" type="presOf" srcId="{DB7934E0-B698-4FD1-BB3E-693CA38CF56D}" destId="{09B731A7-504A-459E-8E6C-7179DA5D495D}" srcOrd="0" destOrd="0" presId="urn:microsoft.com/office/officeart/2005/8/layout/vList3"/>
    <dgm:cxn modelId="{2A796238-60D2-4A4F-8E7D-257576652734}" type="presParOf" srcId="{60282A38-F152-443B-ADC9-15B6BC2358E9}" destId="{494D6C4B-0159-4933-A98F-5F642774F096}" srcOrd="0" destOrd="0" presId="urn:microsoft.com/office/officeart/2005/8/layout/vList3"/>
    <dgm:cxn modelId="{10D7AB75-9FBD-4BC3-8D33-61A5D2D3C37B}" type="presParOf" srcId="{494D6C4B-0159-4933-A98F-5F642774F096}" destId="{C2FF3E17-6282-4CDA-A359-9CF4E2ED6621}" srcOrd="0" destOrd="0" presId="urn:microsoft.com/office/officeart/2005/8/layout/vList3"/>
    <dgm:cxn modelId="{D0CD65DC-0E34-4E64-998B-AF6A9C7FB828}" type="presParOf" srcId="{494D6C4B-0159-4933-A98F-5F642774F096}" destId="{21A2DE28-072F-4425-8230-D6EF5DB8A258}" srcOrd="1" destOrd="0" presId="urn:microsoft.com/office/officeart/2005/8/layout/vList3"/>
    <dgm:cxn modelId="{C5BE524F-8E00-48CA-B2CC-FDCF5DE83302}" type="presParOf" srcId="{60282A38-F152-443B-ADC9-15B6BC2358E9}" destId="{BA90C939-EBC9-4F3D-AA0E-77735456F8DD}" srcOrd="1" destOrd="0" presId="urn:microsoft.com/office/officeart/2005/8/layout/vList3"/>
    <dgm:cxn modelId="{26B671A9-8F53-489C-A2CA-29CB1C54B8AC}" type="presParOf" srcId="{60282A38-F152-443B-ADC9-15B6BC2358E9}" destId="{32C7B744-4543-441F-AF49-5E165F27CD37}" srcOrd="2" destOrd="0" presId="urn:microsoft.com/office/officeart/2005/8/layout/vList3"/>
    <dgm:cxn modelId="{3A31AC55-F05A-4B78-A569-2F2E19513012}" type="presParOf" srcId="{32C7B744-4543-441F-AF49-5E165F27CD37}" destId="{901B7E61-950E-40FD-933B-2581C00A9C5C}" srcOrd="0" destOrd="0" presId="urn:microsoft.com/office/officeart/2005/8/layout/vList3"/>
    <dgm:cxn modelId="{63DB1F60-9D42-43FA-A046-9397B316E56C}" type="presParOf" srcId="{32C7B744-4543-441F-AF49-5E165F27CD37}" destId="{1464BF6E-BE90-400B-803B-1E1861A9AF48}" srcOrd="1" destOrd="0" presId="urn:microsoft.com/office/officeart/2005/8/layout/vList3"/>
    <dgm:cxn modelId="{8F3E9328-263D-4165-8A76-4C32891B2E66}" type="presParOf" srcId="{60282A38-F152-443B-ADC9-15B6BC2358E9}" destId="{2DBCDF59-1EE9-43FD-A349-B1747E6FEC4B}" srcOrd="3" destOrd="0" presId="urn:microsoft.com/office/officeart/2005/8/layout/vList3"/>
    <dgm:cxn modelId="{CE9C6ACC-11A5-4E04-AE4F-6AFE94B8A6C6}" type="presParOf" srcId="{60282A38-F152-443B-ADC9-15B6BC2358E9}" destId="{8CC99A00-6AA9-44B9-A6A2-F11C42312899}" srcOrd="4" destOrd="0" presId="urn:microsoft.com/office/officeart/2005/8/layout/vList3"/>
    <dgm:cxn modelId="{B57E2E87-DE3F-458D-8C37-EFF7E751693E}" type="presParOf" srcId="{8CC99A00-6AA9-44B9-A6A2-F11C42312899}" destId="{D6D65B6A-45E3-49A3-B613-4D3B930C6BA0}" srcOrd="0" destOrd="0" presId="urn:microsoft.com/office/officeart/2005/8/layout/vList3"/>
    <dgm:cxn modelId="{66464DDB-EB72-436A-A1CB-DD4516365F68}" type="presParOf" srcId="{8CC99A00-6AA9-44B9-A6A2-F11C42312899}" destId="{3EBBEBC6-E5F1-4747-B0E1-114F73147F8B}" srcOrd="1" destOrd="0" presId="urn:microsoft.com/office/officeart/2005/8/layout/vList3"/>
    <dgm:cxn modelId="{3235F88C-A8A2-4656-875B-33CB59A7AC05}" type="presParOf" srcId="{60282A38-F152-443B-ADC9-15B6BC2358E9}" destId="{9CF87470-A11E-4F39-9EEF-C19F93D2CD3F}" srcOrd="5" destOrd="0" presId="urn:microsoft.com/office/officeart/2005/8/layout/vList3"/>
    <dgm:cxn modelId="{8725F974-1D32-4F5C-AD46-A09CE7E5627D}" type="presParOf" srcId="{60282A38-F152-443B-ADC9-15B6BC2358E9}" destId="{79C2F43D-8BB4-47A0-A9D1-2A5835033E30}" srcOrd="6" destOrd="0" presId="urn:microsoft.com/office/officeart/2005/8/layout/vList3"/>
    <dgm:cxn modelId="{580FD993-DAFD-4E12-8780-8A10BB246B49}" type="presParOf" srcId="{79C2F43D-8BB4-47A0-A9D1-2A5835033E30}" destId="{95056F86-9484-433F-8616-F5D0736AD220}" srcOrd="0" destOrd="0" presId="urn:microsoft.com/office/officeart/2005/8/layout/vList3"/>
    <dgm:cxn modelId="{0C9103D4-F2FE-4F91-87D9-45F47DF73928}" type="presParOf" srcId="{79C2F43D-8BB4-47A0-A9D1-2A5835033E30}" destId="{75E9B088-A784-4347-9C9C-ED6AC9BFED8B}" srcOrd="1" destOrd="0" presId="urn:microsoft.com/office/officeart/2005/8/layout/vList3"/>
    <dgm:cxn modelId="{A55C35F4-31F9-4A0F-A91F-F177AFED8250}" type="presParOf" srcId="{60282A38-F152-443B-ADC9-15B6BC2358E9}" destId="{200CDBE9-13B3-4B5A-A1D6-67A35986171C}" srcOrd="7" destOrd="0" presId="urn:microsoft.com/office/officeart/2005/8/layout/vList3"/>
    <dgm:cxn modelId="{2054DE8B-D7CE-44C3-B2C2-EE433DBDB461}" type="presParOf" srcId="{60282A38-F152-443B-ADC9-15B6BC2358E9}" destId="{EB4697D0-CD4C-49BD-AC83-1F188C47A82A}" srcOrd="8" destOrd="0" presId="urn:microsoft.com/office/officeart/2005/8/layout/vList3"/>
    <dgm:cxn modelId="{F9D2261F-624B-490C-AB3F-F993F3D2E50F}" type="presParOf" srcId="{EB4697D0-CD4C-49BD-AC83-1F188C47A82A}" destId="{57708F31-57F0-4B34-8E54-5C89AF88369E}" srcOrd="0" destOrd="0" presId="urn:microsoft.com/office/officeart/2005/8/layout/vList3"/>
    <dgm:cxn modelId="{1F4AB1E9-668B-4A6D-A44F-AF0711FDB9FC}" type="presParOf" srcId="{EB4697D0-CD4C-49BD-AC83-1F188C47A82A}" destId="{09B731A7-504A-459E-8E6C-7179DA5D495D}"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15506E-DA23-45BE-AB36-B718420A771E}" type="doc">
      <dgm:prSet loTypeId="urn:microsoft.com/office/officeart/2005/8/layout/bList2" loCatId="list" qsTypeId="urn:microsoft.com/office/officeart/2005/8/quickstyle/simple1" qsCatId="simple" csTypeId="urn:microsoft.com/office/officeart/2005/8/colors/accent1_2" csCatId="accent1" phldr="1"/>
      <dgm:spPr/>
    </dgm:pt>
    <dgm:pt modelId="{C26732EF-2421-4C99-8FAC-5FE60DFC314F}">
      <dgm:prSet phldrT="[Text]" custT="1"/>
      <dgm:spPr>
        <a:solidFill>
          <a:schemeClr val="bg1">
            <a:lumMod val="75000"/>
          </a:schemeClr>
        </a:solidFill>
        <a:ln>
          <a:solidFill>
            <a:schemeClr val="bg1">
              <a:lumMod val="75000"/>
            </a:schemeClr>
          </a:solidFill>
        </a:ln>
      </dgm:spPr>
      <dgm:t>
        <a:bodyPr/>
        <a:lstStyle/>
        <a:p>
          <a:pPr algn="ctr"/>
          <a:r>
            <a:rPr lang="id-ID" sz="2800" dirty="0">
              <a:latin typeface="Times New Roman" pitchFamily="18" charset="0"/>
              <a:cs typeface="Times New Roman" pitchFamily="18" charset="0"/>
            </a:rPr>
            <a:t> Surat</a:t>
          </a:r>
        </a:p>
      </dgm:t>
    </dgm:pt>
    <dgm:pt modelId="{6576974B-CB7D-4401-B413-78D9A1F9848E}" type="parTrans" cxnId="{556E61F6-8B96-4B09-B957-5B0A5A850D5E}">
      <dgm:prSet/>
      <dgm:spPr/>
      <dgm:t>
        <a:bodyPr/>
        <a:lstStyle/>
        <a:p>
          <a:endParaRPr lang="id-ID"/>
        </a:p>
      </dgm:t>
    </dgm:pt>
    <dgm:pt modelId="{926A76BB-9349-4DD9-B942-06752CCACBA2}" type="sibTrans" cxnId="{556E61F6-8B96-4B09-B957-5B0A5A850D5E}">
      <dgm:prSet/>
      <dgm:spPr/>
      <dgm:t>
        <a:bodyPr/>
        <a:lstStyle/>
        <a:p>
          <a:endParaRPr lang="id-ID"/>
        </a:p>
      </dgm:t>
    </dgm:pt>
    <dgm:pt modelId="{125F6B54-CAEF-45B8-B10D-2458A142D799}">
      <dgm:prSet phldrT="[Text]"/>
      <dgm:spPr>
        <a:solidFill>
          <a:schemeClr val="bg1">
            <a:lumMod val="75000"/>
          </a:schemeClr>
        </a:solidFill>
        <a:ln>
          <a:solidFill>
            <a:schemeClr val="bg1">
              <a:lumMod val="75000"/>
            </a:schemeClr>
          </a:solidFill>
        </a:ln>
      </dgm:spPr>
      <dgm:t>
        <a:bodyPr/>
        <a:lstStyle/>
        <a:p>
          <a:pPr algn="ctr"/>
          <a:r>
            <a:rPr lang="id-ID">
              <a:latin typeface="Times New Roman" pitchFamily="18" charset="0"/>
              <a:cs typeface="Times New Roman" pitchFamily="18" charset="0"/>
            </a:rPr>
            <a:t>Surat </a:t>
          </a:r>
          <a:r>
            <a:rPr lang="id-ID" dirty="0">
              <a:latin typeface="Times New Roman" pitchFamily="18" charset="0"/>
              <a:cs typeface="Times New Roman" pitchFamily="18" charset="0"/>
            </a:rPr>
            <a:t>Masuk</a:t>
          </a:r>
        </a:p>
      </dgm:t>
    </dgm:pt>
    <dgm:pt modelId="{C353327E-7410-43D4-B69E-944D7FD5C784}" type="parTrans" cxnId="{53D7CD04-6CBF-421A-83F3-1EA3C4F6A965}">
      <dgm:prSet/>
      <dgm:spPr/>
      <dgm:t>
        <a:bodyPr/>
        <a:lstStyle/>
        <a:p>
          <a:endParaRPr lang="id-ID"/>
        </a:p>
      </dgm:t>
    </dgm:pt>
    <dgm:pt modelId="{B2ED582B-B6CC-4879-A3EC-7C067B5560B0}" type="sibTrans" cxnId="{53D7CD04-6CBF-421A-83F3-1EA3C4F6A965}">
      <dgm:prSet/>
      <dgm:spPr/>
      <dgm:t>
        <a:bodyPr/>
        <a:lstStyle/>
        <a:p>
          <a:endParaRPr lang="id-ID"/>
        </a:p>
      </dgm:t>
    </dgm:pt>
    <dgm:pt modelId="{6AD11F15-50EC-4882-BAA8-0332DC6B68EC}">
      <dgm:prSet phldrT="[Text]"/>
      <dgm:spPr>
        <a:solidFill>
          <a:schemeClr val="bg1">
            <a:lumMod val="75000"/>
          </a:schemeClr>
        </a:solidFill>
        <a:ln>
          <a:solidFill>
            <a:schemeClr val="bg1">
              <a:lumMod val="75000"/>
            </a:schemeClr>
          </a:solidFill>
        </a:ln>
      </dgm:spPr>
      <dgm:t>
        <a:bodyPr/>
        <a:lstStyle/>
        <a:p>
          <a:pPr algn="ctr"/>
          <a:r>
            <a:rPr lang="id-ID" dirty="0">
              <a:latin typeface="Times New Roman" pitchFamily="18" charset="0"/>
              <a:cs typeface="Times New Roman" pitchFamily="18" charset="0"/>
            </a:rPr>
            <a:t>Surat Keluar</a:t>
          </a:r>
        </a:p>
      </dgm:t>
    </dgm:pt>
    <dgm:pt modelId="{07F85E52-3DAB-4004-B487-F8312E0D6838}" type="parTrans" cxnId="{36DE0227-D5C4-4FF7-9128-F94D8C5673FD}">
      <dgm:prSet/>
      <dgm:spPr/>
      <dgm:t>
        <a:bodyPr/>
        <a:lstStyle/>
        <a:p>
          <a:endParaRPr lang="id-ID"/>
        </a:p>
      </dgm:t>
    </dgm:pt>
    <dgm:pt modelId="{1E8F07B7-1EBF-479C-AA31-0AB82AFE6532}" type="sibTrans" cxnId="{36DE0227-D5C4-4FF7-9128-F94D8C5673FD}">
      <dgm:prSet/>
      <dgm:spPr/>
      <dgm:t>
        <a:bodyPr/>
        <a:lstStyle/>
        <a:p>
          <a:endParaRPr lang="id-ID"/>
        </a:p>
      </dgm:t>
    </dgm:pt>
    <dgm:pt modelId="{CB099B4C-A523-4F82-B237-FA6197B0E63B}">
      <dgm:prSet custT="1"/>
      <dgm:spPr>
        <a:solidFill>
          <a:schemeClr val="accent2">
            <a:lumMod val="20000"/>
            <a:lumOff val="80000"/>
            <a:alpha val="90000"/>
          </a:schemeClr>
        </a:solidFill>
        <a:ln>
          <a:solidFill>
            <a:schemeClr val="accent2">
              <a:lumMod val="20000"/>
              <a:lumOff val="80000"/>
            </a:schemeClr>
          </a:solidFill>
        </a:ln>
      </dgm:spPr>
      <dgm:t>
        <a:bodyPr/>
        <a:lstStyle/>
        <a:p>
          <a:pPr algn="just"/>
          <a:r>
            <a:rPr lang="id-ID" sz="1400" dirty="0">
              <a:solidFill>
                <a:schemeClr val="tx1"/>
              </a:solidFill>
              <a:latin typeface="Times New Roman" pitchFamily="18" charset="0"/>
              <a:cs typeface="Times New Roman" pitchFamily="18" charset="0"/>
            </a:rPr>
            <a:t>Sarana atau alat komunikasi tertulis yang digunakan untuk menyampaikan dan menerima suatu informasi.</a:t>
          </a:r>
          <a:endParaRPr lang="id-ID" sz="1400" dirty="0"/>
        </a:p>
      </dgm:t>
    </dgm:pt>
    <dgm:pt modelId="{8191A9C9-37BA-4076-B048-71199B0ADD13}" type="parTrans" cxnId="{1C2FAD33-99E0-46FD-B9C2-2D693D57F1AF}">
      <dgm:prSet/>
      <dgm:spPr/>
      <dgm:t>
        <a:bodyPr/>
        <a:lstStyle/>
        <a:p>
          <a:endParaRPr lang="id-ID"/>
        </a:p>
      </dgm:t>
    </dgm:pt>
    <dgm:pt modelId="{4C49145B-A064-481F-9026-6F9794C18ABB}" type="sibTrans" cxnId="{1C2FAD33-99E0-46FD-B9C2-2D693D57F1AF}">
      <dgm:prSet/>
      <dgm:spPr/>
      <dgm:t>
        <a:bodyPr/>
        <a:lstStyle/>
        <a:p>
          <a:endParaRPr lang="id-ID"/>
        </a:p>
      </dgm:t>
    </dgm:pt>
    <dgm:pt modelId="{BF61B094-4A25-4A51-93DF-A795BB32118A}">
      <dgm:prSet custT="1"/>
      <dgm:spPr>
        <a:solidFill>
          <a:schemeClr val="accent2">
            <a:lumMod val="20000"/>
            <a:lumOff val="80000"/>
            <a:alpha val="90000"/>
          </a:schemeClr>
        </a:solidFill>
        <a:ln>
          <a:solidFill>
            <a:schemeClr val="accent2">
              <a:lumMod val="20000"/>
              <a:lumOff val="80000"/>
            </a:schemeClr>
          </a:solidFill>
        </a:ln>
      </dgm:spPr>
      <dgm:t>
        <a:bodyPr/>
        <a:lstStyle/>
        <a:p>
          <a:pPr algn="just"/>
          <a:r>
            <a:rPr lang="id-ID" sz="1600" dirty="0">
              <a:solidFill>
                <a:schemeClr val="tx1"/>
              </a:solidFill>
              <a:latin typeface="Times New Roman" pitchFamily="18" charset="0"/>
              <a:cs typeface="Times New Roman" pitchFamily="18" charset="0"/>
            </a:rPr>
            <a:t>Semua jenis surat yang masuk atau diterima dari instansi lain atau perorangan.</a:t>
          </a:r>
          <a:endParaRPr lang="id-ID" sz="1600" dirty="0"/>
        </a:p>
      </dgm:t>
    </dgm:pt>
    <dgm:pt modelId="{A83FD0FE-2807-4D54-B3C6-EEE81FD8B575}" type="parTrans" cxnId="{687B1599-15D7-4089-A0DD-4B852DF72733}">
      <dgm:prSet/>
      <dgm:spPr/>
      <dgm:t>
        <a:bodyPr/>
        <a:lstStyle/>
        <a:p>
          <a:endParaRPr lang="id-ID"/>
        </a:p>
      </dgm:t>
    </dgm:pt>
    <dgm:pt modelId="{F5B03FA1-F22C-41DF-9AC2-01F881622619}" type="sibTrans" cxnId="{687B1599-15D7-4089-A0DD-4B852DF72733}">
      <dgm:prSet/>
      <dgm:spPr/>
      <dgm:t>
        <a:bodyPr/>
        <a:lstStyle/>
        <a:p>
          <a:endParaRPr lang="id-ID"/>
        </a:p>
      </dgm:t>
    </dgm:pt>
    <dgm:pt modelId="{4B47E437-7BC5-4F9A-AE91-93FC6FB2D51B}">
      <dgm:prSet custT="1"/>
      <dgm:spPr>
        <a:solidFill>
          <a:schemeClr val="accent2">
            <a:lumMod val="20000"/>
            <a:lumOff val="80000"/>
            <a:alpha val="90000"/>
          </a:schemeClr>
        </a:solidFill>
        <a:ln>
          <a:solidFill>
            <a:schemeClr val="accent2">
              <a:lumMod val="20000"/>
              <a:lumOff val="80000"/>
            </a:schemeClr>
          </a:solidFill>
        </a:ln>
      </dgm:spPr>
      <dgm:t>
        <a:bodyPr/>
        <a:lstStyle/>
        <a:p>
          <a:pPr algn="just"/>
          <a:r>
            <a:rPr lang="id-ID" sz="1400" dirty="0">
              <a:solidFill>
                <a:schemeClr val="tx1"/>
              </a:solidFill>
              <a:latin typeface="Times New Roman" pitchFamily="18" charset="0"/>
              <a:cs typeface="Times New Roman" pitchFamily="18" charset="0"/>
            </a:rPr>
            <a:t>Alat komunikasi tertulis yang di buat oleh instansi untuk dikirim ke instansi lain guna memberikan sebuah informasi.</a:t>
          </a:r>
          <a:endParaRPr lang="id-ID" sz="1400" dirty="0"/>
        </a:p>
      </dgm:t>
    </dgm:pt>
    <dgm:pt modelId="{B608F29A-E95B-4ED1-95B2-39BB1AB6B6DB}" type="parTrans" cxnId="{5F00B45E-10BC-42DD-8DD8-1ED7766BA3B0}">
      <dgm:prSet/>
      <dgm:spPr/>
      <dgm:t>
        <a:bodyPr/>
        <a:lstStyle/>
        <a:p>
          <a:endParaRPr lang="id-ID"/>
        </a:p>
      </dgm:t>
    </dgm:pt>
    <dgm:pt modelId="{FDFE5F2D-8D23-41A9-B33F-6D2C4EA70981}" type="sibTrans" cxnId="{5F00B45E-10BC-42DD-8DD8-1ED7766BA3B0}">
      <dgm:prSet/>
      <dgm:spPr/>
      <dgm:t>
        <a:bodyPr/>
        <a:lstStyle/>
        <a:p>
          <a:endParaRPr lang="id-ID"/>
        </a:p>
      </dgm:t>
    </dgm:pt>
    <dgm:pt modelId="{88D64B17-7896-4DC7-B1FD-3FDF0B493A58}" type="pres">
      <dgm:prSet presAssocID="{D515506E-DA23-45BE-AB36-B718420A771E}" presName="diagram" presStyleCnt="0">
        <dgm:presLayoutVars>
          <dgm:dir/>
          <dgm:animLvl val="lvl"/>
          <dgm:resizeHandles val="exact"/>
        </dgm:presLayoutVars>
      </dgm:prSet>
      <dgm:spPr/>
    </dgm:pt>
    <dgm:pt modelId="{54C43E0B-FF4D-4F65-A481-11EEF35EEC82}" type="pres">
      <dgm:prSet presAssocID="{C26732EF-2421-4C99-8FAC-5FE60DFC314F}" presName="compNode" presStyleCnt="0"/>
      <dgm:spPr/>
    </dgm:pt>
    <dgm:pt modelId="{ECB355A2-FA3B-4585-895C-14B02C01AEF5}" type="pres">
      <dgm:prSet presAssocID="{C26732EF-2421-4C99-8FAC-5FE60DFC314F}" presName="childRect" presStyleLbl="bgAcc1" presStyleIdx="0" presStyleCnt="3" custLinFactNeighborX="73934" custLinFactNeighborY="-53238">
        <dgm:presLayoutVars>
          <dgm:bulletEnabled val="1"/>
        </dgm:presLayoutVars>
      </dgm:prSet>
      <dgm:spPr/>
    </dgm:pt>
    <dgm:pt modelId="{93A12F6E-86EE-434B-B4C8-FCBACCB0A319}" type="pres">
      <dgm:prSet presAssocID="{C26732EF-2421-4C99-8FAC-5FE60DFC314F}" presName="parentText" presStyleLbl="node1" presStyleIdx="0" presStyleCnt="0">
        <dgm:presLayoutVars>
          <dgm:chMax val="0"/>
          <dgm:bulletEnabled val="1"/>
        </dgm:presLayoutVars>
      </dgm:prSet>
      <dgm:spPr/>
    </dgm:pt>
    <dgm:pt modelId="{D0D24B8E-0EF4-4865-9086-B40DA3E192FF}" type="pres">
      <dgm:prSet presAssocID="{C26732EF-2421-4C99-8FAC-5FE60DFC314F}" presName="parentRect" presStyleLbl="alignNode1" presStyleIdx="0" presStyleCnt="3" custLinFactNeighborX="73934" custLinFactNeighborY="-9984"/>
      <dgm:spPr/>
    </dgm:pt>
    <dgm:pt modelId="{E5F05FBD-23F7-4081-A751-AA34AC9C9C85}" type="pres">
      <dgm:prSet presAssocID="{C26732EF-2421-4C99-8FAC-5FE60DFC314F}" presName="adorn" presStyleLbl="fgAccFollowNode1" presStyleIdx="0" presStyleCnt="3" custLinFactX="100000" custLinFactNeighborX="111240" custLinFactNeighborY="-9156"/>
      <dgm:spPr/>
    </dgm:pt>
    <dgm:pt modelId="{CEF86886-B18D-402A-BF22-58F9F93059AE}" type="pres">
      <dgm:prSet presAssocID="{926A76BB-9349-4DD9-B942-06752CCACBA2}" presName="sibTrans" presStyleLbl="sibTrans2D1" presStyleIdx="0" presStyleCnt="0"/>
      <dgm:spPr/>
    </dgm:pt>
    <dgm:pt modelId="{C2ECC367-EB0A-41EC-ABB9-06E766B73E0E}" type="pres">
      <dgm:prSet presAssocID="{125F6B54-CAEF-45B8-B10D-2458A142D799}" presName="compNode" presStyleCnt="0"/>
      <dgm:spPr/>
    </dgm:pt>
    <dgm:pt modelId="{5D7C7050-A295-496E-AB28-69B0E0109BD5}" type="pres">
      <dgm:prSet presAssocID="{125F6B54-CAEF-45B8-B10D-2458A142D799}" presName="childRect" presStyleLbl="bgAcc1" presStyleIdx="1" presStyleCnt="3" custLinFactX="-15400" custLinFactY="54200" custLinFactNeighborX="-100000" custLinFactNeighborY="100000">
        <dgm:presLayoutVars>
          <dgm:bulletEnabled val="1"/>
        </dgm:presLayoutVars>
      </dgm:prSet>
      <dgm:spPr/>
    </dgm:pt>
    <dgm:pt modelId="{227E1126-2B37-4950-90A5-83909D4E9FD3}" type="pres">
      <dgm:prSet presAssocID="{125F6B54-CAEF-45B8-B10D-2458A142D799}" presName="parentText" presStyleLbl="node1" presStyleIdx="0" presStyleCnt="0">
        <dgm:presLayoutVars>
          <dgm:chMax val="0"/>
          <dgm:bulletEnabled val="1"/>
        </dgm:presLayoutVars>
      </dgm:prSet>
      <dgm:spPr/>
    </dgm:pt>
    <dgm:pt modelId="{9FFFFBAD-6DD1-4CBE-BADB-FCC11E714847}" type="pres">
      <dgm:prSet presAssocID="{125F6B54-CAEF-45B8-B10D-2458A142D799}" presName="parentRect" presStyleLbl="alignNode1" presStyleIdx="1" presStyleCnt="3" custLinFactX="-15400" custLinFactY="160227" custLinFactNeighborX="-100000" custLinFactNeighborY="200000"/>
      <dgm:spPr/>
    </dgm:pt>
    <dgm:pt modelId="{7AC03EE8-3346-42C5-A966-7F9A8BB0F80E}" type="pres">
      <dgm:prSet presAssocID="{125F6B54-CAEF-45B8-B10D-2458A142D799}" presName="adorn" presStyleLbl="fgAccFollowNode1" presStyleIdx="1" presStyleCnt="3" custLinFactX="-129715" custLinFactY="107507" custLinFactNeighborX="-200000" custLinFactNeighborY="200000"/>
      <dgm:spPr/>
    </dgm:pt>
    <dgm:pt modelId="{AA30DC27-E780-40C6-AB0A-62400D6DD448}" type="pres">
      <dgm:prSet presAssocID="{B2ED582B-B6CC-4879-A3EC-7C067B5560B0}" presName="sibTrans" presStyleLbl="sibTrans2D1" presStyleIdx="0" presStyleCnt="0"/>
      <dgm:spPr/>
    </dgm:pt>
    <dgm:pt modelId="{E3DBB2AA-9FC8-42E5-9183-86668998D1A6}" type="pres">
      <dgm:prSet presAssocID="{6AD11F15-50EC-4882-BAA8-0332DC6B68EC}" presName="compNode" presStyleCnt="0"/>
      <dgm:spPr/>
    </dgm:pt>
    <dgm:pt modelId="{37E45D41-7D12-4AFA-ABE1-259C83D16A8E}" type="pres">
      <dgm:prSet presAssocID="{6AD11F15-50EC-4882-BAA8-0332DC6B68EC}" presName="childRect" presStyleLbl="bgAcc1" presStyleIdx="2" presStyleCnt="3" custLinFactNeighborX="60766" custLinFactNeighborY="-21733">
        <dgm:presLayoutVars>
          <dgm:bulletEnabled val="1"/>
        </dgm:presLayoutVars>
      </dgm:prSet>
      <dgm:spPr/>
    </dgm:pt>
    <dgm:pt modelId="{CC88A389-56D9-4EAD-BC64-9C1073C83533}" type="pres">
      <dgm:prSet presAssocID="{6AD11F15-50EC-4882-BAA8-0332DC6B68EC}" presName="parentText" presStyleLbl="node1" presStyleIdx="0" presStyleCnt="0">
        <dgm:presLayoutVars>
          <dgm:chMax val="0"/>
          <dgm:bulletEnabled val="1"/>
        </dgm:presLayoutVars>
      </dgm:prSet>
      <dgm:spPr/>
    </dgm:pt>
    <dgm:pt modelId="{3168FBD0-C9FE-4E2F-8352-E2534BD65AE0}" type="pres">
      <dgm:prSet presAssocID="{6AD11F15-50EC-4882-BAA8-0332DC6B68EC}" presName="parentRect" presStyleLbl="alignNode1" presStyleIdx="2" presStyleCnt="3" custLinFactNeighborX="60766" custLinFactNeighborY="-51143"/>
      <dgm:spPr/>
    </dgm:pt>
    <dgm:pt modelId="{37FB8E86-EE2E-463D-99E7-AD0B5766261B}" type="pres">
      <dgm:prSet presAssocID="{6AD11F15-50EC-4882-BAA8-0332DC6B68EC}" presName="adorn" presStyleLbl="fgAccFollowNode1" presStyleIdx="2" presStyleCnt="3" custLinFactX="69729" custLinFactNeighborX="100000" custLinFactNeighborY="-69761"/>
      <dgm:spPr/>
    </dgm:pt>
  </dgm:ptLst>
  <dgm:cxnLst>
    <dgm:cxn modelId="{53D7CD04-6CBF-421A-83F3-1EA3C4F6A965}" srcId="{D515506E-DA23-45BE-AB36-B718420A771E}" destId="{125F6B54-CAEF-45B8-B10D-2458A142D799}" srcOrd="1" destOrd="0" parTransId="{C353327E-7410-43D4-B69E-944D7FD5C784}" sibTransId="{B2ED582B-B6CC-4879-A3EC-7C067B5560B0}"/>
    <dgm:cxn modelId="{14E08D20-2600-4DCE-A8B3-DFE4EC66F8AE}" type="presOf" srcId="{926A76BB-9349-4DD9-B942-06752CCACBA2}" destId="{CEF86886-B18D-402A-BF22-58F9F93059AE}" srcOrd="0" destOrd="0" presId="urn:microsoft.com/office/officeart/2005/8/layout/bList2"/>
    <dgm:cxn modelId="{7A343425-2DC2-4248-817E-78DC10ACE295}" type="presOf" srcId="{CB099B4C-A523-4F82-B237-FA6197B0E63B}" destId="{ECB355A2-FA3B-4585-895C-14B02C01AEF5}" srcOrd="0" destOrd="0" presId="urn:microsoft.com/office/officeart/2005/8/layout/bList2"/>
    <dgm:cxn modelId="{36DE0227-D5C4-4FF7-9128-F94D8C5673FD}" srcId="{D515506E-DA23-45BE-AB36-B718420A771E}" destId="{6AD11F15-50EC-4882-BAA8-0332DC6B68EC}" srcOrd="2" destOrd="0" parTransId="{07F85E52-3DAB-4004-B487-F8312E0D6838}" sibTransId="{1E8F07B7-1EBF-479C-AA31-0AB82AFE6532}"/>
    <dgm:cxn modelId="{1C2FAD33-99E0-46FD-B9C2-2D693D57F1AF}" srcId="{C26732EF-2421-4C99-8FAC-5FE60DFC314F}" destId="{CB099B4C-A523-4F82-B237-FA6197B0E63B}" srcOrd="0" destOrd="0" parTransId="{8191A9C9-37BA-4076-B048-71199B0ADD13}" sibTransId="{4C49145B-A064-481F-9026-6F9794C18ABB}"/>
    <dgm:cxn modelId="{5F00B45E-10BC-42DD-8DD8-1ED7766BA3B0}" srcId="{6AD11F15-50EC-4882-BAA8-0332DC6B68EC}" destId="{4B47E437-7BC5-4F9A-AE91-93FC6FB2D51B}" srcOrd="0" destOrd="0" parTransId="{B608F29A-E95B-4ED1-95B2-39BB1AB6B6DB}" sibTransId="{FDFE5F2D-8D23-41A9-B33F-6D2C4EA70981}"/>
    <dgm:cxn modelId="{F146B679-B376-4BF7-832C-F79248A44339}" type="presOf" srcId="{C26732EF-2421-4C99-8FAC-5FE60DFC314F}" destId="{93A12F6E-86EE-434B-B4C8-FCBACCB0A319}" srcOrd="0" destOrd="0" presId="urn:microsoft.com/office/officeart/2005/8/layout/bList2"/>
    <dgm:cxn modelId="{A2D3EF7A-0954-499C-9CFE-338D5C604461}" type="presOf" srcId="{125F6B54-CAEF-45B8-B10D-2458A142D799}" destId="{227E1126-2B37-4950-90A5-83909D4E9FD3}" srcOrd="0" destOrd="0" presId="urn:microsoft.com/office/officeart/2005/8/layout/bList2"/>
    <dgm:cxn modelId="{7C03508B-40CC-48DE-8C5F-3BDF624AEFB5}" type="presOf" srcId="{4B47E437-7BC5-4F9A-AE91-93FC6FB2D51B}" destId="{37E45D41-7D12-4AFA-ABE1-259C83D16A8E}" srcOrd="0" destOrd="0" presId="urn:microsoft.com/office/officeart/2005/8/layout/bList2"/>
    <dgm:cxn modelId="{687B1599-15D7-4089-A0DD-4B852DF72733}" srcId="{125F6B54-CAEF-45B8-B10D-2458A142D799}" destId="{BF61B094-4A25-4A51-93DF-A795BB32118A}" srcOrd="0" destOrd="0" parTransId="{A83FD0FE-2807-4D54-B3C6-EEE81FD8B575}" sibTransId="{F5B03FA1-F22C-41DF-9AC2-01F881622619}"/>
    <dgm:cxn modelId="{4C6934B5-A7BB-4694-ADBA-18219E9CCA33}" type="presOf" srcId="{BF61B094-4A25-4A51-93DF-A795BB32118A}" destId="{5D7C7050-A295-496E-AB28-69B0E0109BD5}" srcOrd="0" destOrd="0" presId="urn:microsoft.com/office/officeart/2005/8/layout/bList2"/>
    <dgm:cxn modelId="{C0E2BDBC-CB75-412A-B1F8-87D2F5D176E9}" type="presOf" srcId="{C26732EF-2421-4C99-8FAC-5FE60DFC314F}" destId="{D0D24B8E-0EF4-4865-9086-B40DA3E192FF}" srcOrd="1" destOrd="0" presId="urn:microsoft.com/office/officeart/2005/8/layout/bList2"/>
    <dgm:cxn modelId="{D7EFE6C1-25B0-450B-8296-704FD55F1E1D}" type="presOf" srcId="{125F6B54-CAEF-45B8-B10D-2458A142D799}" destId="{9FFFFBAD-6DD1-4CBE-BADB-FCC11E714847}" srcOrd="1" destOrd="0" presId="urn:microsoft.com/office/officeart/2005/8/layout/bList2"/>
    <dgm:cxn modelId="{7D8EF4C4-6B5F-45E0-AE6C-18575037175E}" type="presOf" srcId="{B2ED582B-B6CC-4879-A3EC-7C067B5560B0}" destId="{AA30DC27-E780-40C6-AB0A-62400D6DD448}" srcOrd="0" destOrd="0" presId="urn:microsoft.com/office/officeart/2005/8/layout/bList2"/>
    <dgm:cxn modelId="{50EE42CD-4D80-4AB0-9896-396466EC92D8}" type="presOf" srcId="{6AD11F15-50EC-4882-BAA8-0332DC6B68EC}" destId="{CC88A389-56D9-4EAD-BC64-9C1073C83533}" srcOrd="0" destOrd="0" presId="urn:microsoft.com/office/officeart/2005/8/layout/bList2"/>
    <dgm:cxn modelId="{6F3817E2-0E6F-447C-849B-FD3A968A0FE3}" type="presOf" srcId="{6AD11F15-50EC-4882-BAA8-0332DC6B68EC}" destId="{3168FBD0-C9FE-4E2F-8352-E2534BD65AE0}" srcOrd="1" destOrd="0" presId="urn:microsoft.com/office/officeart/2005/8/layout/bList2"/>
    <dgm:cxn modelId="{556E61F6-8B96-4B09-B957-5B0A5A850D5E}" srcId="{D515506E-DA23-45BE-AB36-B718420A771E}" destId="{C26732EF-2421-4C99-8FAC-5FE60DFC314F}" srcOrd="0" destOrd="0" parTransId="{6576974B-CB7D-4401-B413-78D9A1F9848E}" sibTransId="{926A76BB-9349-4DD9-B942-06752CCACBA2}"/>
    <dgm:cxn modelId="{8FBF95F8-90BF-4BBD-BD54-D202B3CB1437}" type="presOf" srcId="{D515506E-DA23-45BE-AB36-B718420A771E}" destId="{88D64B17-7896-4DC7-B1FD-3FDF0B493A58}" srcOrd="0" destOrd="0" presId="urn:microsoft.com/office/officeart/2005/8/layout/bList2"/>
    <dgm:cxn modelId="{DD102726-1F2C-48AB-89D3-592548952477}" type="presParOf" srcId="{88D64B17-7896-4DC7-B1FD-3FDF0B493A58}" destId="{54C43E0B-FF4D-4F65-A481-11EEF35EEC82}" srcOrd="0" destOrd="0" presId="urn:microsoft.com/office/officeart/2005/8/layout/bList2"/>
    <dgm:cxn modelId="{47C8C79B-35EA-43C6-9A9E-EAC7675A4D96}" type="presParOf" srcId="{54C43E0B-FF4D-4F65-A481-11EEF35EEC82}" destId="{ECB355A2-FA3B-4585-895C-14B02C01AEF5}" srcOrd="0" destOrd="0" presId="urn:microsoft.com/office/officeart/2005/8/layout/bList2"/>
    <dgm:cxn modelId="{4367F774-A259-4541-9737-4E62DE41F06C}" type="presParOf" srcId="{54C43E0B-FF4D-4F65-A481-11EEF35EEC82}" destId="{93A12F6E-86EE-434B-B4C8-FCBACCB0A319}" srcOrd="1" destOrd="0" presId="urn:microsoft.com/office/officeart/2005/8/layout/bList2"/>
    <dgm:cxn modelId="{D956B36C-5663-44DA-BBF9-52A0032CBAE4}" type="presParOf" srcId="{54C43E0B-FF4D-4F65-A481-11EEF35EEC82}" destId="{D0D24B8E-0EF4-4865-9086-B40DA3E192FF}" srcOrd="2" destOrd="0" presId="urn:microsoft.com/office/officeart/2005/8/layout/bList2"/>
    <dgm:cxn modelId="{AC718783-7AA8-442A-9C52-8D598200DDFC}" type="presParOf" srcId="{54C43E0B-FF4D-4F65-A481-11EEF35EEC82}" destId="{E5F05FBD-23F7-4081-A751-AA34AC9C9C85}" srcOrd="3" destOrd="0" presId="urn:microsoft.com/office/officeart/2005/8/layout/bList2"/>
    <dgm:cxn modelId="{160FDF25-4FDE-4FE6-ACD9-24525858B18B}" type="presParOf" srcId="{88D64B17-7896-4DC7-B1FD-3FDF0B493A58}" destId="{CEF86886-B18D-402A-BF22-58F9F93059AE}" srcOrd="1" destOrd="0" presId="urn:microsoft.com/office/officeart/2005/8/layout/bList2"/>
    <dgm:cxn modelId="{E0C74008-CAED-4E04-8E16-772180FA3B0A}" type="presParOf" srcId="{88D64B17-7896-4DC7-B1FD-3FDF0B493A58}" destId="{C2ECC367-EB0A-41EC-ABB9-06E766B73E0E}" srcOrd="2" destOrd="0" presId="urn:microsoft.com/office/officeart/2005/8/layout/bList2"/>
    <dgm:cxn modelId="{FBC4A887-5C82-4782-A727-302667453BB9}" type="presParOf" srcId="{C2ECC367-EB0A-41EC-ABB9-06E766B73E0E}" destId="{5D7C7050-A295-496E-AB28-69B0E0109BD5}" srcOrd="0" destOrd="0" presId="urn:microsoft.com/office/officeart/2005/8/layout/bList2"/>
    <dgm:cxn modelId="{ABD060E6-71AA-423F-80B2-57EC6B0D7BDD}" type="presParOf" srcId="{C2ECC367-EB0A-41EC-ABB9-06E766B73E0E}" destId="{227E1126-2B37-4950-90A5-83909D4E9FD3}" srcOrd="1" destOrd="0" presId="urn:microsoft.com/office/officeart/2005/8/layout/bList2"/>
    <dgm:cxn modelId="{58188A75-7371-4BC0-9146-D80E263F72B5}" type="presParOf" srcId="{C2ECC367-EB0A-41EC-ABB9-06E766B73E0E}" destId="{9FFFFBAD-6DD1-4CBE-BADB-FCC11E714847}" srcOrd="2" destOrd="0" presId="urn:microsoft.com/office/officeart/2005/8/layout/bList2"/>
    <dgm:cxn modelId="{3E32B8C5-678E-4E80-843B-1B0DED9F9419}" type="presParOf" srcId="{C2ECC367-EB0A-41EC-ABB9-06E766B73E0E}" destId="{7AC03EE8-3346-42C5-A966-7F9A8BB0F80E}" srcOrd="3" destOrd="0" presId="urn:microsoft.com/office/officeart/2005/8/layout/bList2"/>
    <dgm:cxn modelId="{09853FCA-918F-4A17-B320-56331760B77B}" type="presParOf" srcId="{88D64B17-7896-4DC7-B1FD-3FDF0B493A58}" destId="{AA30DC27-E780-40C6-AB0A-62400D6DD448}" srcOrd="3" destOrd="0" presId="urn:microsoft.com/office/officeart/2005/8/layout/bList2"/>
    <dgm:cxn modelId="{B09D47AC-0BA7-4156-9366-AFFD3A3B7159}" type="presParOf" srcId="{88D64B17-7896-4DC7-B1FD-3FDF0B493A58}" destId="{E3DBB2AA-9FC8-42E5-9183-86668998D1A6}" srcOrd="4" destOrd="0" presId="urn:microsoft.com/office/officeart/2005/8/layout/bList2"/>
    <dgm:cxn modelId="{7855DA27-0CA4-4C22-AADD-38CFB95D963D}" type="presParOf" srcId="{E3DBB2AA-9FC8-42E5-9183-86668998D1A6}" destId="{37E45D41-7D12-4AFA-ABE1-259C83D16A8E}" srcOrd="0" destOrd="0" presId="urn:microsoft.com/office/officeart/2005/8/layout/bList2"/>
    <dgm:cxn modelId="{ADF7EEB9-C5FB-4AFD-B67E-4147B9453484}" type="presParOf" srcId="{E3DBB2AA-9FC8-42E5-9183-86668998D1A6}" destId="{CC88A389-56D9-4EAD-BC64-9C1073C83533}" srcOrd="1" destOrd="0" presId="urn:microsoft.com/office/officeart/2005/8/layout/bList2"/>
    <dgm:cxn modelId="{ECB7B525-E254-4387-B7EE-D08F39612932}" type="presParOf" srcId="{E3DBB2AA-9FC8-42E5-9183-86668998D1A6}" destId="{3168FBD0-C9FE-4E2F-8352-E2534BD65AE0}" srcOrd="2" destOrd="0" presId="urn:microsoft.com/office/officeart/2005/8/layout/bList2"/>
    <dgm:cxn modelId="{51F41EDE-83A4-4837-90FC-96B2196143B5}" type="presParOf" srcId="{E3DBB2AA-9FC8-42E5-9183-86668998D1A6}" destId="{37FB8E86-EE2E-463D-99E7-AD0B5766261B}" srcOrd="3" destOrd="0" presId="urn:microsoft.com/office/officeart/2005/8/layout/bList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452B1-1242-4895-8EA5-93DB3CD79E0B}">
      <dsp:nvSpPr>
        <dsp:cNvPr id="0" name=""/>
        <dsp:cNvSpPr/>
      </dsp:nvSpPr>
      <dsp:spPr>
        <a:xfrm>
          <a:off x="852502" y="259180"/>
          <a:ext cx="2804329" cy="87635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93583" tIns="45720" rIns="45720" bIns="45720" numCol="1" spcCol="1270" anchor="ctr" anchorCtr="0">
          <a:noAutofit/>
        </a:bodyPr>
        <a:lstStyle/>
        <a:p>
          <a:pPr marL="0" lvl="0" indent="0" algn="l" defTabSz="533400">
            <a:lnSpc>
              <a:spcPct val="90000"/>
            </a:lnSpc>
            <a:spcBef>
              <a:spcPct val="0"/>
            </a:spcBef>
            <a:spcAft>
              <a:spcPct val="35000"/>
            </a:spcAft>
            <a:buNone/>
          </a:pPr>
          <a:r>
            <a:rPr lang="id-ID" sz="1200" kern="1200" dirty="0">
              <a:latin typeface="Times New Roman" pitchFamily="18" charset="0"/>
              <a:cs typeface="Times New Roman" pitchFamily="18" charset="0"/>
            </a:rPr>
            <a:t>Surat merupakan alat komunikasi yang efektif dan ekonomis.</a:t>
          </a:r>
          <a:endParaRPr lang="id-ID" sz="1200" kern="1200" dirty="0"/>
        </a:p>
      </dsp:txBody>
      <dsp:txXfrm>
        <a:off x="852502" y="259180"/>
        <a:ext cx="2804329" cy="876352"/>
      </dsp:txXfrm>
    </dsp:sp>
    <dsp:sp modelId="{97BA0418-77C7-4B86-8017-3922B1823259}">
      <dsp:nvSpPr>
        <dsp:cNvPr id="0" name=""/>
        <dsp:cNvSpPr/>
      </dsp:nvSpPr>
      <dsp:spPr>
        <a:xfrm>
          <a:off x="735655" y="132596"/>
          <a:ext cx="613446" cy="920170"/>
        </a:xfrm>
        <a:prstGeom prst="rect">
          <a:avLst/>
        </a:prstGeom>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7F7C82-5219-4560-93F6-F314BDA75F5D}">
      <dsp:nvSpPr>
        <dsp:cNvPr id="0" name=""/>
        <dsp:cNvSpPr/>
      </dsp:nvSpPr>
      <dsp:spPr>
        <a:xfrm>
          <a:off x="852502" y="1362411"/>
          <a:ext cx="2804329" cy="87635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93583" tIns="45720" rIns="45720" bIns="45720" numCol="1" spcCol="1270" anchor="ctr" anchorCtr="0">
          <a:noAutofit/>
        </a:bodyPr>
        <a:lstStyle/>
        <a:p>
          <a:pPr marL="0" lvl="0" indent="0" algn="l" defTabSz="533400">
            <a:lnSpc>
              <a:spcPct val="90000"/>
            </a:lnSpc>
            <a:spcBef>
              <a:spcPct val="0"/>
            </a:spcBef>
            <a:spcAft>
              <a:spcPct val="35000"/>
            </a:spcAft>
            <a:buNone/>
          </a:pPr>
          <a:r>
            <a:rPr lang="id-ID" sz="1200" kern="1200" dirty="0">
              <a:latin typeface="Times New Roman" pitchFamily="18" charset="0"/>
              <a:cs typeface="Times New Roman" pitchFamily="18" charset="0"/>
            </a:rPr>
            <a:t>Peranan surat menyurat sangatlah penting dalam sebuah organisasi karena surat berfungsi sebagai sarana saling bertukar informasi.</a:t>
          </a:r>
          <a:endParaRPr lang="id-ID" sz="1200" kern="1200" dirty="0"/>
        </a:p>
      </dsp:txBody>
      <dsp:txXfrm>
        <a:off x="852502" y="1362411"/>
        <a:ext cx="2804329" cy="876352"/>
      </dsp:txXfrm>
    </dsp:sp>
    <dsp:sp modelId="{AB444AB1-5E20-4665-8F95-7624CE5EF0C3}">
      <dsp:nvSpPr>
        <dsp:cNvPr id="0" name=""/>
        <dsp:cNvSpPr/>
      </dsp:nvSpPr>
      <dsp:spPr>
        <a:xfrm>
          <a:off x="735655" y="1235827"/>
          <a:ext cx="613446" cy="920170"/>
        </a:xfrm>
        <a:prstGeom prst="rect">
          <a:avLst/>
        </a:prstGeom>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C6E77D-B6C4-4304-A3C1-3D6DFF08AABB}">
      <dsp:nvSpPr>
        <dsp:cNvPr id="0" name=""/>
        <dsp:cNvSpPr/>
      </dsp:nvSpPr>
      <dsp:spPr>
        <a:xfrm>
          <a:off x="852502" y="2465642"/>
          <a:ext cx="2804329" cy="87635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93583" tIns="45720" rIns="45720" bIns="45720" numCol="1" spcCol="1270" anchor="ctr" anchorCtr="0">
          <a:noAutofit/>
        </a:bodyPr>
        <a:lstStyle/>
        <a:p>
          <a:pPr marL="0" lvl="0" indent="0" algn="l" defTabSz="533400">
            <a:lnSpc>
              <a:spcPct val="90000"/>
            </a:lnSpc>
            <a:spcBef>
              <a:spcPct val="0"/>
            </a:spcBef>
            <a:spcAft>
              <a:spcPct val="35000"/>
            </a:spcAft>
            <a:buNone/>
          </a:pPr>
          <a:r>
            <a:rPr lang="id-ID" sz="1200" kern="1200" dirty="0">
              <a:latin typeface="Times New Roman" pitchFamily="18" charset="0"/>
              <a:cs typeface="Times New Roman" pitchFamily="18" charset="0"/>
            </a:rPr>
            <a:t>Dalam mengelola surat masih mengalami kendala-kendala yang muncul.</a:t>
          </a:r>
          <a:endParaRPr lang="id-ID" sz="1200" kern="1200" dirty="0"/>
        </a:p>
      </dsp:txBody>
      <dsp:txXfrm>
        <a:off x="852502" y="2465642"/>
        <a:ext cx="2804329" cy="876352"/>
      </dsp:txXfrm>
    </dsp:sp>
    <dsp:sp modelId="{0935B74B-B2B6-49A4-8D88-C607410852C5}">
      <dsp:nvSpPr>
        <dsp:cNvPr id="0" name=""/>
        <dsp:cNvSpPr/>
      </dsp:nvSpPr>
      <dsp:spPr>
        <a:xfrm>
          <a:off x="735655" y="2339058"/>
          <a:ext cx="613446" cy="920170"/>
        </a:xfrm>
        <a:prstGeom prst="rect">
          <a:avLst/>
        </a:prstGeom>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DCA2A-63DF-4D3B-ABDE-EB98EC6CCB94}">
      <dsp:nvSpPr>
        <dsp:cNvPr id="0" name=""/>
        <dsp:cNvSpPr/>
      </dsp:nvSpPr>
      <dsp:spPr>
        <a:xfrm>
          <a:off x="664215" y="487213"/>
          <a:ext cx="2620860" cy="819018"/>
        </a:xfrm>
        <a:prstGeom prst="rect">
          <a:avLst/>
        </a:prstGeom>
        <a:solidFill>
          <a:schemeClr val="accent2">
            <a:lumMod val="20000"/>
            <a:lumOff val="80000"/>
            <a:alpha val="40000"/>
          </a:schemeClr>
        </a:solidFill>
        <a:ln w="9525" cap="flat" cmpd="sng" algn="ctr">
          <a:solidFill>
            <a:schemeClr val="bg1"/>
          </a:solidFill>
          <a:prstDash val="solid"/>
        </a:ln>
        <a:effectLst/>
      </dsp:spPr>
      <dsp:style>
        <a:lnRef idx="1">
          <a:scrgbClr r="0" g="0" b="0"/>
        </a:lnRef>
        <a:fillRef idx="1">
          <a:scrgbClr r="0" g="0" b="0"/>
        </a:fillRef>
        <a:effectRef idx="0">
          <a:scrgbClr r="0" g="0" b="0"/>
        </a:effectRef>
        <a:fontRef idx="minor"/>
      </dsp:style>
      <dsp:txBody>
        <a:bodyPr spcFirstLastPara="0" vert="horz" wrap="square" lIns="554749" tIns="53340" rIns="53340" bIns="53340" numCol="1" spcCol="1270" anchor="ctr" anchorCtr="0">
          <a:noAutofit/>
        </a:bodyPr>
        <a:lstStyle/>
        <a:p>
          <a:pPr marL="0" lvl="0" indent="0" algn="l" defTabSz="622300">
            <a:lnSpc>
              <a:spcPct val="90000"/>
            </a:lnSpc>
            <a:spcBef>
              <a:spcPct val="0"/>
            </a:spcBef>
            <a:spcAft>
              <a:spcPct val="35000"/>
            </a:spcAft>
            <a:buNone/>
          </a:pPr>
          <a:r>
            <a:rPr lang="id-ID" sz="1400" kern="1200" dirty="0">
              <a:latin typeface="Times New Roman" pitchFamily="18" charset="0"/>
              <a:cs typeface="Times New Roman" pitchFamily="18" charset="0"/>
            </a:rPr>
            <a:t>Untuk mengetahui proses penanganan surat masuk di PT Dirgantara Indonesia (Persero) Bandung</a:t>
          </a:r>
          <a:endParaRPr lang="id-ID" sz="1400" kern="1200" dirty="0"/>
        </a:p>
      </dsp:txBody>
      <dsp:txXfrm>
        <a:off x="664215" y="487213"/>
        <a:ext cx="2620860" cy="819018"/>
      </dsp:txXfrm>
    </dsp:sp>
    <dsp:sp modelId="{BB2DB63F-A020-429C-A4C0-3517F532C5D2}">
      <dsp:nvSpPr>
        <dsp:cNvPr id="0" name=""/>
        <dsp:cNvSpPr/>
      </dsp:nvSpPr>
      <dsp:spPr>
        <a:xfrm>
          <a:off x="555012" y="368910"/>
          <a:ext cx="573313" cy="859969"/>
        </a:xfrm>
        <a:prstGeom prst="rect">
          <a:avLst/>
        </a:prstGeom>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30A352-FE87-4763-A35B-D28E7126775A}">
      <dsp:nvSpPr>
        <dsp:cNvPr id="0" name=""/>
        <dsp:cNvSpPr/>
      </dsp:nvSpPr>
      <dsp:spPr>
        <a:xfrm>
          <a:off x="664215" y="1518267"/>
          <a:ext cx="2620860" cy="819018"/>
        </a:xfrm>
        <a:prstGeom prst="rect">
          <a:avLst/>
        </a:prstGeom>
        <a:solidFill>
          <a:schemeClr val="accent2">
            <a:lumMod val="20000"/>
            <a:lumOff val="80000"/>
            <a:alpha val="40000"/>
          </a:schemeClr>
        </a:solidFill>
        <a:ln w="9525" cap="flat" cmpd="sng" algn="ctr">
          <a:solidFill>
            <a:schemeClr val="bg1"/>
          </a:solidFill>
          <a:prstDash val="solid"/>
        </a:ln>
        <a:effectLst/>
      </dsp:spPr>
      <dsp:style>
        <a:lnRef idx="1">
          <a:scrgbClr r="0" g="0" b="0"/>
        </a:lnRef>
        <a:fillRef idx="1">
          <a:scrgbClr r="0" g="0" b="0"/>
        </a:fillRef>
        <a:effectRef idx="0">
          <a:scrgbClr r="0" g="0" b="0"/>
        </a:effectRef>
        <a:fontRef idx="minor"/>
      </dsp:style>
      <dsp:txBody>
        <a:bodyPr spcFirstLastPara="0" vert="horz" wrap="square" lIns="554749" tIns="53340" rIns="53340" bIns="53340" numCol="1" spcCol="1270" anchor="ctr" anchorCtr="0">
          <a:noAutofit/>
        </a:bodyPr>
        <a:lstStyle/>
        <a:p>
          <a:pPr marL="0" lvl="0" indent="0" algn="l" defTabSz="622300">
            <a:lnSpc>
              <a:spcPct val="90000"/>
            </a:lnSpc>
            <a:spcBef>
              <a:spcPct val="0"/>
            </a:spcBef>
            <a:spcAft>
              <a:spcPct val="35000"/>
            </a:spcAft>
            <a:buNone/>
          </a:pPr>
          <a:r>
            <a:rPr lang="id-ID" sz="1400" kern="1200" dirty="0">
              <a:latin typeface="Times New Roman" pitchFamily="18" charset="0"/>
              <a:cs typeface="Times New Roman" pitchFamily="18" charset="0"/>
            </a:rPr>
            <a:t>Untuk mengetahui proses penanganan surat keluar di PT Dirgantara Indonesia (Persero) Bandung</a:t>
          </a:r>
          <a:endParaRPr lang="id-ID" sz="1400" kern="1200" dirty="0"/>
        </a:p>
      </dsp:txBody>
      <dsp:txXfrm>
        <a:off x="664215" y="1518267"/>
        <a:ext cx="2620860" cy="819018"/>
      </dsp:txXfrm>
    </dsp:sp>
    <dsp:sp modelId="{49E6E119-1AB8-432F-94F4-9E9675E869EA}">
      <dsp:nvSpPr>
        <dsp:cNvPr id="0" name=""/>
        <dsp:cNvSpPr/>
      </dsp:nvSpPr>
      <dsp:spPr>
        <a:xfrm>
          <a:off x="555012" y="1399964"/>
          <a:ext cx="573313" cy="859969"/>
        </a:xfrm>
        <a:prstGeom prst="rect">
          <a:avLst/>
        </a:prstGeom>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2B0569-9247-45BF-A37D-62751EDD07C0}">
      <dsp:nvSpPr>
        <dsp:cNvPr id="0" name=""/>
        <dsp:cNvSpPr/>
      </dsp:nvSpPr>
      <dsp:spPr>
        <a:xfrm>
          <a:off x="664215" y="2549320"/>
          <a:ext cx="2620860" cy="819018"/>
        </a:xfrm>
        <a:prstGeom prst="rect">
          <a:avLst/>
        </a:prstGeom>
        <a:solidFill>
          <a:schemeClr val="accent2">
            <a:lumMod val="20000"/>
            <a:lumOff val="80000"/>
            <a:alpha val="40000"/>
          </a:schemeClr>
        </a:solidFill>
        <a:ln w="9525" cap="flat" cmpd="sng" algn="ctr">
          <a:solidFill>
            <a:schemeClr val="bg1"/>
          </a:solidFill>
          <a:prstDash val="solid"/>
        </a:ln>
        <a:effectLst/>
      </dsp:spPr>
      <dsp:style>
        <a:lnRef idx="1">
          <a:scrgbClr r="0" g="0" b="0"/>
        </a:lnRef>
        <a:fillRef idx="1">
          <a:scrgbClr r="0" g="0" b="0"/>
        </a:fillRef>
        <a:effectRef idx="0">
          <a:scrgbClr r="0" g="0" b="0"/>
        </a:effectRef>
        <a:fontRef idx="minor"/>
      </dsp:style>
      <dsp:txBody>
        <a:bodyPr spcFirstLastPara="0" vert="horz" wrap="square" lIns="554749" tIns="41910" rIns="41910" bIns="41910" numCol="1" spcCol="1270" anchor="ctr" anchorCtr="0">
          <a:noAutofit/>
        </a:bodyPr>
        <a:lstStyle/>
        <a:p>
          <a:pPr marL="0" lvl="0" indent="0" algn="l" defTabSz="488950">
            <a:lnSpc>
              <a:spcPct val="90000"/>
            </a:lnSpc>
            <a:spcBef>
              <a:spcPct val="0"/>
            </a:spcBef>
            <a:spcAft>
              <a:spcPct val="35000"/>
            </a:spcAft>
            <a:buNone/>
          </a:pPr>
          <a:r>
            <a:rPr lang="id-ID" sz="1100" kern="1200" dirty="0">
              <a:latin typeface="Times New Roman" pitchFamily="18" charset="0"/>
              <a:cs typeface="Times New Roman" pitchFamily="18" charset="0"/>
            </a:rPr>
            <a:t>Untuk mengetahui kendala-kendala yang dihadapi dalam proses penanganan surat masuk dan surat keluar di PT Dirgantara Indonesia (Persero) Bandung </a:t>
          </a:r>
          <a:endParaRPr lang="id-ID" sz="1100" kern="1200" dirty="0"/>
        </a:p>
      </dsp:txBody>
      <dsp:txXfrm>
        <a:off x="664215" y="2549320"/>
        <a:ext cx="2620860" cy="819018"/>
      </dsp:txXfrm>
    </dsp:sp>
    <dsp:sp modelId="{37980160-E320-4EF9-8B1F-74DF7B4FE2D0}">
      <dsp:nvSpPr>
        <dsp:cNvPr id="0" name=""/>
        <dsp:cNvSpPr/>
      </dsp:nvSpPr>
      <dsp:spPr>
        <a:xfrm>
          <a:off x="555012" y="2431018"/>
          <a:ext cx="573313" cy="859969"/>
        </a:xfrm>
        <a:prstGeom prst="rect">
          <a:avLst/>
        </a:prstGeom>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868879-FC4F-45D0-A5BD-00486171936E}">
      <dsp:nvSpPr>
        <dsp:cNvPr id="0" name=""/>
        <dsp:cNvSpPr/>
      </dsp:nvSpPr>
      <dsp:spPr>
        <a:xfrm>
          <a:off x="664215" y="3580374"/>
          <a:ext cx="2620860" cy="819018"/>
        </a:xfrm>
        <a:prstGeom prst="rect">
          <a:avLst/>
        </a:prstGeom>
        <a:solidFill>
          <a:schemeClr val="accent2">
            <a:lumMod val="20000"/>
            <a:lumOff val="80000"/>
            <a:alpha val="40000"/>
          </a:schemeClr>
        </a:solidFill>
        <a:ln w="9525" cap="flat" cmpd="sng" algn="ctr">
          <a:solidFill>
            <a:schemeClr val="bg1"/>
          </a:solidFill>
          <a:prstDash val="solid"/>
        </a:ln>
        <a:effectLst/>
      </dsp:spPr>
      <dsp:style>
        <a:lnRef idx="1">
          <a:scrgbClr r="0" g="0" b="0"/>
        </a:lnRef>
        <a:fillRef idx="1">
          <a:scrgbClr r="0" g="0" b="0"/>
        </a:fillRef>
        <a:effectRef idx="0">
          <a:scrgbClr r="0" g="0" b="0"/>
        </a:effectRef>
        <a:fontRef idx="minor"/>
      </dsp:style>
      <dsp:txBody>
        <a:bodyPr spcFirstLastPara="0" vert="horz" wrap="square" lIns="554749" tIns="53340" rIns="53340" bIns="53340" numCol="1" spcCol="1270" anchor="ctr" anchorCtr="0">
          <a:noAutofit/>
        </a:bodyPr>
        <a:lstStyle/>
        <a:p>
          <a:pPr marL="0" lvl="0" indent="0" algn="l" defTabSz="622300">
            <a:lnSpc>
              <a:spcPct val="90000"/>
            </a:lnSpc>
            <a:spcBef>
              <a:spcPct val="0"/>
            </a:spcBef>
            <a:spcAft>
              <a:spcPct val="35000"/>
            </a:spcAft>
            <a:buNone/>
          </a:pPr>
          <a:r>
            <a:rPr lang="id-ID" sz="1400" kern="1200" dirty="0">
              <a:latin typeface="Times New Roman" pitchFamily="18" charset="0"/>
              <a:cs typeface="Times New Roman" pitchFamily="18" charset="0"/>
            </a:rPr>
            <a:t>Untuk mengetahui bagaimana cara mengatasi kendala tersebut.</a:t>
          </a:r>
          <a:endParaRPr lang="id-ID" sz="1400" kern="1200" dirty="0"/>
        </a:p>
      </dsp:txBody>
      <dsp:txXfrm>
        <a:off x="664215" y="3580374"/>
        <a:ext cx="2620860" cy="819018"/>
      </dsp:txXfrm>
    </dsp:sp>
    <dsp:sp modelId="{F7156FCD-444D-4BB0-82B7-7667495B388D}">
      <dsp:nvSpPr>
        <dsp:cNvPr id="0" name=""/>
        <dsp:cNvSpPr/>
      </dsp:nvSpPr>
      <dsp:spPr>
        <a:xfrm>
          <a:off x="555012" y="3462071"/>
          <a:ext cx="573313" cy="859969"/>
        </a:xfrm>
        <a:prstGeom prst="rect">
          <a:avLst/>
        </a:prstGeom>
        <a:blipFill>
          <a:blip xmlns:r="http://schemas.openxmlformats.org/officeDocument/2006/relationships" r:embed="rId4" cstate="print">
            <a:lum bright="70000" contrast="-70000"/>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2DE28-072F-4425-8230-D6EF5DB8A258}">
      <dsp:nvSpPr>
        <dsp:cNvPr id="0" name=""/>
        <dsp:cNvSpPr/>
      </dsp:nvSpPr>
      <dsp:spPr>
        <a:xfrm rot="10800000">
          <a:off x="944977" y="2138"/>
          <a:ext cx="2968889" cy="788698"/>
        </a:xfrm>
        <a:prstGeom prst="homePlat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7794" tIns="45720" rIns="85344" bIns="457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chemeClr val="tx1"/>
              </a:solidFill>
              <a:latin typeface="Times New Roman" pitchFamily="18" charset="0"/>
              <a:cs typeface="Times New Roman" pitchFamily="18" charset="0"/>
            </a:rPr>
            <a:t>Sebagai laporan yang dituangkan dalam bentuk tulisan untuk memenuhi salah satu syarat ujian sidang Diploma III (D3) di ASM Ariyanti.</a:t>
          </a:r>
          <a:endParaRPr lang="id-ID" sz="1200" kern="1200" dirty="0">
            <a:solidFill>
              <a:schemeClr val="tx1"/>
            </a:solidFill>
          </a:endParaRPr>
        </a:p>
      </dsp:txBody>
      <dsp:txXfrm rot="10800000">
        <a:off x="1142151" y="2138"/>
        <a:ext cx="2771715" cy="788698"/>
      </dsp:txXfrm>
    </dsp:sp>
    <dsp:sp modelId="{C2FF3E17-6282-4CDA-A359-9CF4E2ED6621}">
      <dsp:nvSpPr>
        <dsp:cNvPr id="0" name=""/>
        <dsp:cNvSpPr/>
      </dsp:nvSpPr>
      <dsp:spPr>
        <a:xfrm>
          <a:off x="550628" y="2138"/>
          <a:ext cx="788698" cy="788698"/>
        </a:xfrm>
        <a:prstGeom prst="ellipse">
          <a:avLst/>
        </a:prstGeom>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64BF6E-BE90-400B-803B-1E1861A9AF48}">
      <dsp:nvSpPr>
        <dsp:cNvPr id="0" name=""/>
        <dsp:cNvSpPr/>
      </dsp:nvSpPr>
      <dsp:spPr>
        <a:xfrm rot="10800000">
          <a:off x="944977" y="1026269"/>
          <a:ext cx="2968889" cy="788698"/>
        </a:xfrm>
        <a:prstGeom prst="homePlat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7794" tIns="53340" rIns="99568" bIns="53340" numCol="1" spcCol="1270" anchor="ctr" anchorCtr="0">
          <a:noAutofit/>
        </a:bodyPr>
        <a:lstStyle/>
        <a:p>
          <a:pPr marL="0" lvl="0" indent="0" algn="ctr" defTabSz="622300">
            <a:lnSpc>
              <a:spcPct val="90000"/>
            </a:lnSpc>
            <a:spcBef>
              <a:spcPct val="0"/>
            </a:spcBef>
            <a:spcAft>
              <a:spcPct val="35000"/>
            </a:spcAft>
            <a:buNone/>
          </a:pPr>
          <a:r>
            <a:rPr lang="id-ID" sz="1400" kern="1200" dirty="0">
              <a:solidFill>
                <a:schemeClr val="tx1"/>
              </a:solidFill>
              <a:latin typeface="Times New Roman" pitchFamily="18" charset="0"/>
              <a:cs typeface="Times New Roman" pitchFamily="18" charset="0"/>
            </a:rPr>
            <a:t>Memperluas wawasan dan pengalaman khususnya dalam dunia kerja yang nyata dan sesungguhnya</a:t>
          </a:r>
          <a:endParaRPr lang="id-ID" sz="1400" kern="1200" dirty="0">
            <a:solidFill>
              <a:schemeClr val="tx1"/>
            </a:solidFill>
          </a:endParaRPr>
        </a:p>
      </dsp:txBody>
      <dsp:txXfrm rot="10800000">
        <a:off x="1142151" y="1026269"/>
        <a:ext cx="2771715" cy="788698"/>
      </dsp:txXfrm>
    </dsp:sp>
    <dsp:sp modelId="{901B7E61-950E-40FD-933B-2581C00A9C5C}">
      <dsp:nvSpPr>
        <dsp:cNvPr id="0" name=""/>
        <dsp:cNvSpPr/>
      </dsp:nvSpPr>
      <dsp:spPr>
        <a:xfrm>
          <a:off x="550628" y="1026269"/>
          <a:ext cx="788698" cy="788698"/>
        </a:xfrm>
        <a:prstGeom prst="ellipse">
          <a:avLst/>
        </a:prstGeom>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BBEBC6-E5F1-4747-B0E1-114F73147F8B}">
      <dsp:nvSpPr>
        <dsp:cNvPr id="0" name=""/>
        <dsp:cNvSpPr/>
      </dsp:nvSpPr>
      <dsp:spPr>
        <a:xfrm rot="10800000">
          <a:off x="944977" y="2050400"/>
          <a:ext cx="2968889" cy="788698"/>
        </a:xfrm>
        <a:prstGeom prst="homePlat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7794" tIns="53340" rIns="99568" bIns="53340" numCol="1" spcCol="1270" anchor="ctr" anchorCtr="0">
          <a:noAutofit/>
        </a:bodyPr>
        <a:lstStyle/>
        <a:p>
          <a:pPr marL="0" lvl="0" indent="0" algn="ctr" defTabSz="622300">
            <a:lnSpc>
              <a:spcPct val="90000"/>
            </a:lnSpc>
            <a:spcBef>
              <a:spcPct val="0"/>
            </a:spcBef>
            <a:spcAft>
              <a:spcPct val="35000"/>
            </a:spcAft>
            <a:buNone/>
          </a:pPr>
          <a:r>
            <a:rPr lang="id-ID" sz="1400" kern="1200" dirty="0">
              <a:solidFill>
                <a:schemeClr val="tx1"/>
              </a:solidFill>
              <a:latin typeface="Times New Roman" pitchFamily="18" charset="0"/>
              <a:cs typeface="Times New Roman" pitchFamily="18" charset="0"/>
            </a:rPr>
            <a:t>Menambah potensi dan dapat lebih mempersiapkan diri untuk memasuki dunia kerja.</a:t>
          </a:r>
          <a:endParaRPr lang="id-ID" sz="1400" kern="1200" dirty="0">
            <a:solidFill>
              <a:schemeClr val="tx1"/>
            </a:solidFill>
          </a:endParaRPr>
        </a:p>
      </dsp:txBody>
      <dsp:txXfrm rot="10800000">
        <a:off x="1142151" y="2050400"/>
        <a:ext cx="2771715" cy="788698"/>
      </dsp:txXfrm>
    </dsp:sp>
    <dsp:sp modelId="{D6D65B6A-45E3-49A3-B613-4D3B930C6BA0}">
      <dsp:nvSpPr>
        <dsp:cNvPr id="0" name=""/>
        <dsp:cNvSpPr/>
      </dsp:nvSpPr>
      <dsp:spPr>
        <a:xfrm>
          <a:off x="550628" y="2050400"/>
          <a:ext cx="788698" cy="788698"/>
        </a:xfrm>
        <a:prstGeom prst="ellipse">
          <a:avLst/>
        </a:prstGeom>
        <a:blipFill>
          <a:blip xmlns:r="http://schemas.openxmlformats.org/officeDocument/2006/relationships" r:embed="rId3" cstate="print">
            <a:lum bright="70000" contrast="-70000"/>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E9B088-A784-4347-9C9C-ED6AC9BFED8B}">
      <dsp:nvSpPr>
        <dsp:cNvPr id="0" name=""/>
        <dsp:cNvSpPr/>
      </dsp:nvSpPr>
      <dsp:spPr>
        <a:xfrm rot="10800000">
          <a:off x="944977" y="3074531"/>
          <a:ext cx="2968889" cy="788698"/>
        </a:xfrm>
        <a:prstGeom prst="homePlat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7794" tIns="53340" rIns="99568" bIns="53340" numCol="1" spcCol="1270" anchor="ctr" anchorCtr="0">
          <a:noAutofit/>
        </a:bodyPr>
        <a:lstStyle/>
        <a:p>
          <a:pPr marL="0" lvl="0" indent="0" algn="ctr" defTabSz="622300">
            <a:lnSpc>
              <a:spcPct val="90000"/>
            </a:lnSpc>
            <a:spcBef>
              <a:spcPct val="0"/>
            </a:spcBef>
            <a:spcAft>
              <a:spcPct val="35000"/>
            </a:spcAft>
            <a:buNone/>
          </a:pPr>
          <a:r>
            <a:rPr lang="id-ID" sz="1400" kern="1200" dirty="0">
              <a:solidFill>
                <a:schemeClr val="tx1"/>
              </a:solidFill>
              <a:latin typeface="Times New Roman" pitchFamily="18" charset="0"/>
              <a:cs typeface="Times New Roman" pitchFamily="18" charset="0"/>
            </a:rPr>
            <a:t>Mampu mengembangkan kemampuan yang dimiliki.</a:t>
          </a:r>
          <a:endParaRPr lang="id-ID" sz="1400" kern="1200" dirty="0">
            <a:solidFill>
              <a:schemeClr val="tx1"/>
            </a:solidFill>
          </a:endParaRPr>
        </a:p>
      </dsp:txBody>
      <dsp:txXfrm rot="10800000">
        <a:off x="1142151" y="3074531"/>
        <a:ext cx="2771715" cy="788698"/>
      </dsp:txXfrm>
    </dsp:sp>
    <dsp:sp modelId="{95056F86-9484-433F-8616-F5D0736AD220}">
      <dsp:nvSpPr>
        <dsp:cNvPr id="0" name=""/>
        <dsp:cNvSpPr/>
      </dsp:nvSpPr>
      <dsp:spPr>
        <a:xfrm>
          <a:off x="550628" y="3074531"/>
          <a:ext cx="788698" cy="788698"/>
        </a:xfrm>
        <a:prstGeom prst="ellipse">
          <a:avLst/>
        </a:prstGeom>
        <a:blipFill>
          <a:blip xmlns:r="http://schemas.openxmlformats.org/officeDocument/2006/relationships" r:embed="rId4" cstate="print">
            <a:lum bright="70000" contrast="-70000"/>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B731A7-504A-459E-8E6C-7179DA5D495D}">
      <dsp:nvSpPr>
        <dsp:cNvPr id="0" name=""/>
        <dsp:cNvSpPr/>
      </dsp:nvSpPr>
      <dsp:spPr>
        <a:xfrm rot="10800000">
          <a:off x="944977" y="4098662"/>
          <a:ext cx="2968889" cy="788698"/>
        </a:xfrm>
        <a:prstGeom prst="homePlat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7794" tIns="49530" rIns="92456" bIns="49530" numCol="1" spcCol="1270" anchor="ctr" anchorCtr="0">
          <a:noAutofit/>
        </a:bodyPr>
        <a:lstStyle/>
        <a:p>
          <a:pPr marL="0" lvl="0" indent="0" algn="ctr" defTabSz="577850">
            <a:lnSpc>
              <a:spcPct val="90000"/>
            </a:lnSpc>
            <a:spcBef>
              <a:spcPct val="0"/>
            </a:spcBef>
            <a:spcAft>
              <a:spcPct val="35000"/>
            </a:spcAft>
            <a:buNone/>
          </a:pPr>
          <a:r>
            <a:rPr lang="id-ID" sz="1300" kern="1200" dirty="0">
              <a:solidFill>
                <a:schemeClr val="tx1"/>
              </a:solidFill>
              <a:latin typeface="Times New Roman" pitchFamily="18" charset="0"/>
              <a:cs typeface="Times New Roman" pitchFamily="18" charset="0"/>
            </a:rPr>
            <a:t>Mengetahui pengelolaan surat yang dilaksanakan di PT Dirgantara Indonesia (Persero) Bandung</a:t>
          </a:r>
          <a:endParaRPr lang="id-ID" sz="1300" kern="1200" dirty="0">
            <a:solidFill>
              <a:schemeClr val="tx1"/>
            </a:solidFill>
          </a:endParaRPr>
        </a:p>
      </dsp:txBody>
      <dsp:txXfrm rot="10800000">
        <a:off x="1142151" y="4098662"/>
        <a:ext cx="2771715" cy="788698"/>
      </dsp:txXfrm>
    </dsp:sp>
    <dsp:sp modelId="{57708F31-57F0-4B34-8E54-5C89AF88369E}">
      <dsp:nvSpPr>
        <dsp:cNvPr id="0" name=""/>
        <dsp:cNvSpPr/>
      </dsp:nvSpPr>
      <dsp:spPr>
        <a:xfrm>
          <a:off x="550628" y="4098662"/>
          <a:ext cx="788698" cy="788698"/>
        </a:xfrm>
        <a:prstGeom prst="ellipse">
          <a:avLst/>
        </a:prstGeom>
        <a:blipFill>
          <a:blip xmlns:r="http://schemas.openxmlformats.org/officeDocument/2006/relationships" r:embed="rId5" cstate="print">
            <a:lum bright="70000" contrast="-70000"/>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355A2-FA3B-4585-895C-14B02C01AEF5}">
      <dsp:nvSpPr>
        <dsp:cNvPr id="0" name=""/>
        <dsp:cNvSpPr/>
      </dsp:nvSpPr>
      <dsp:spPr>
        <a:xfrm>
          <a:off x="2347416" y="0"/>
          <a:ext cx="1812500" cy="1352993"/>
        </a:xfrm>
        <a:prstGeom prst="round2SameRect">
          <a:avLst>
            <a:gd name="adj1" fmla="val 8000"/>
            <a:gd name="adj2" fmla="val 0"/>
          </a:avLst>
        </a:prstGeom>
        <a:solidFill>
          <a:schemeClr val="accent2">
            <a:lumMod val="20000"/>
            <a:lumOff val="80000"/>
            <a:alpha val="9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just" defTabSz="622300">
            <a:lnSpc>
              <a:spcPct val="90000"/>
            </a:lnSpc>
            <a:spcBef>
              <a:spcPct val="0"/>
            </a:spcBef>
            <a:spcAft>
              <a:spcPct val="15000"/>
            </a:spcAft>
            <a:buChar char="•"/>
          </a:pPr>
          <a:r>
            <a:rPr lang="id-ID" sz="1400" kern="1200" dirty="0">
              <a:solidFill>
                <a:schemeClr val="tx1"/>
              </a:solidFill>
              <a:latin typeface="Times New Roman" pitchFamily="18" charset="0"/>
              <a:cs typeface="Times New Roman" pitchFamily="18" charset="0"/>
            </a:rPr>
            <a:t>Sarana atau alat komunikasi tertulis yang digunakan untuk menyampaikan dan menerima suatu informasi.</a:t>
          </a:r>
          <a:endParaRPr lang="id-ID" sz="1400" kern="1200" dirty="0"/>
        </a:p>
      </dsp:txBody>
      <dsp:txXfrm>
        <a:off x="2379118" y="31702"/>
        <a:ext cx="1749096" cy="1321291"/>
      </dsp:txXfrm>
    </dsp:sp>
    <dsp:sp modelId="{D0D24B8E-0EF4-4865-9086-B40DA3E192FF}">
      <dsp:nvSpPr>
        <dsp:cNvPr id="0" name=""/>
        <dsp:cNvSpPr/>
      </dsp:nvSpPr>
      <dsp:spPr>
        <a:xfrm>
          <a:off x="2347416" y="1298167"/>
          <a:ext cx="1812500" cy="581787"/>
        </a:xfrm>
        <a:prstGeom prst="rect">
          <a:avLst/>
        </a:prstGeom>
        <a:solidFill>
          <a:schemeClr val="bg1">
            <a:lumMod val="75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ctr" defTabSz="1244600">
            <a:lnSpc>
              <a:spcPct val="90000"/>
            </a:lnSpc>
            <a:spcBef>
              <a:spcPct val="0"/>
            </a:spcBef>
            <a:spcAft>
              <a:spcPct val="35000"/>
            </a:spcAft>
            <a:buNone/>
          </a:pPr>
          <a:r>
            <a:rPr lang="id-ID" sz="2800" kern="1200" dirty="0">
              <a:latin typeface="Times New Roman" pitchFamily="18" charset="0"/>
              <a:cs typeface="Times New Roman" pitchFamily="18" charset="0"/>
            </a:rPr>
            <a:t> Surat</a:t>
          </a:r>
        </a:p>
      </dsp:txBody>
      <dsp:txXfrm>
        <a:off x="2347416" y="1298167"/>
        <a:ext cx="1276408" cy="581787"/>
      </dsp:txXfrm>
    </dsp:sp>
    <dsp:sp modelId="{E5F05FBD-23F7-4081-A751-AA34AC9C9C85}">
      <dsp:nvSpPr>
        <dsp:cNvPr id="0" name=""/>
        <dsp:cNvSpPr/>
      </dsp:nvSpPr>
      <dsp:spPr>
        <a:xfrm>
          <a:off x="3675097" y="1390580"/>
          <a:ext cx="634375" cy="634375"/>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7C7050-A295-496E-AB28-69B0E0109BD5}">
      <dsp:nvSpPr>
        <dsp:cNvPr id="0" name=""/>
        <dsp:cNvSpPr/>
      </dsp:nvSpPr>
      <dsp:spPr>
        <a:xfrm>
          <a:off x="1034955" y="2089575"/>
          <a:ext cx="1812500" cy="1352993"/>
        </a:xfrm>
        <a:prstGeom prst="round2SameRect">
          <a:avLst>
            <a:gd name="adj1" fmla="val 8000"/>
            <a:gd name="adj2" fmla="val 0"/>
          </a:avLst>
        </a:prstGeom>
        <a:solidFill>
          <a:schemeClr val="accent2">
            <a:lumMod val="20000"/>
            <a:lumOff val="80000"/>
            <a:alpha val="9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just" defTabSz="711200">
            <a:lnSpc>
              <a:spcPct val="90000"/>
            </a:lnSpc>
            <a:spcBef>
              <a:spcPct val="0"/>
            </a:spcBef>
            <a:spcAft>
              <a:spcPct val="15000"/>
            </a:spcAft>
            <a:buChar char="•"/>
          </a:pPr>
          <a:r>
            <a:rPr lang="id-ID" sz="1600" kern="1200" dirty="0">
              <a:solidFill>
                <a:schemeClr val="tx1"/>
              </a:solidFill>
              <a:latin typeface="Times New Roman" pitchFamily="18" charset="0"/>
              <a:cs typeface="Times New Roman" pitchFamily="18" charset="0"/>
            </a:rPr>
            <a:t>Semua jenis surat yang masuk atau diterima dari instansi lain atau perorangan.</a:t>
          </a:r>
          <a:endParaRPr lang="id-ID" sz="1600" kern="1200" dirty="0"/>
        </a:p>
      </dsp:txBody>
      <dsp:txXfrm>
        <a:off x="1066657" y="2121277"/>
        <a:ext cx="1749096" cy="1321291"/>
      </dsp:txXfrm>
    </dsp:sp>
    <dsp:sp modelId="{9FFFFBAD-6DD1-4CBE-BADB-FCC11E714847}">
      <dsp:nvSpPr>
        <dsp:cNvPr id="0" name=""/>
        <dsp:cNvSpPr/>
      </dsp:nvSpPr>
      <dsp:spPr>
        <a:xfrm>
          <a:off x="1034955" y="3452007"/>
          <a:ext cx="1812500" cy="581787"/>
        </a:xfrm>
        <a:prstGeom prst="rect">
          <a:avLst/>
        </a:prstGeom>
        <a:solidFill>
          <a:schemeClr val="bg1">
            <a:lumMod val="75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ctr" defTabSz="977900">
            <a:lnSpc>
              <a:spcPct val="90000"/>
            </a:lnSpc>
            <a:spcBef>
              <a:spcPct val="0"/>
            </a:spcBef>
            <a:spcAft>
              <a:spcPct val="35000"/>
            </a:spcAft>
            <a:buNone/>
          </a:pPr>
          <a:r>
            <a:rPr lang="id-ID" sz="2200" kern="1200">
              <a:latin typeface="Times New Roman" pitchFamily="18" charset="0"/>
              <a:cs typeface="Times New Roman" pitchFamily="18" charset="0"/>
            </a:rPr>
            <a:t>Surat </a:t>
          </a:r>
          <a:r>
            <a:rPr lang="id-ID" sz="2200" kern="1200" dirty="0">
              <a:latin typeface="Times New Roman" pitchFamily="18" charset="0"/>
              <a:cs typeface="Times New Roman" pitchFamily="18" charset="0"/>
            </a:rPr>
            <a:t>Masuk</a:t>
          </a:r>
        </a:p>
      </dsp:txBody>
      <dsp:txXfrm>
        <a:off x="1034955" y="3452007"/>
        <a:ext cx="1276408" cy="581787"/>
      </dsp:txXfrm>
    </dsp:sp>
    <dsp:sp modelId="{7AC03EE8-3346-42C5-A966-7F9A8BB0F80E}">
      <dsp:nvSpPr>
        <dsp:cNvPr id="0" name=""/>
        <dsp:cNvSpPr/>
      </dsp:nvSpPr>
      <dsp:spPr>
        <a:xfrm>
          <a:off x="2362632" y="3399412"/>
          <a:ext cx="634375" cy="634375"/>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E45D41-7D12-4AFA-ABE1-259C83D16A8E}">
      <dsp:nvSpPr>
        <dsp:cNvPr id="0" name=""/>
        <dsp:cNvSpPr/>
      </dsp:nvSpPr>
      <dsp:spPr>
        <a:xfrm>
          <a:off x="3168355" y="2103186"/>
          <a:ext cx="1812500" cy="1352993"/>
        </a:xfrm>
        <a:prstGeom prst="round2SameRect">
          <a:avLst>
            <a:gd name="adj1" fmla="val 8000"/>
            <a:gd name="adj2" fmla="val 0"/>
          </a:avLst>
        </a:prstGeom>
        <a:solidFill>
          <a:schemeClr val="accent2">
            <a:lumMod val="20000"/>
            <a:lumOff val="80000"/>
            <a:alpha val="9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just" defTabSz="622300">
            <a:lnSpc>
              <a:spcPct val="90000"/>
            </a:lnSpc>
            <a:spcBef>
              <a:spcPct val="0"/>
            </a:spcBef>
            <a:spcAft>
              <a:spcPct val="15000"/>
            </a:spcAft>
            <a:buChar char="•"/>
          </a:pPr>
          <a:r>
            <a:rPr lang="id-ID" sz="1400" kern="1200" dirty="0">
              <a:solidFill>
                <a:schemeClr val="tx1"/>
              </a:solidFill>
              <a:latin typeface="Times New Roman" pitchFamily="18" charset="0"/>
              <a:cs typeface="Times New Roman" pitchFamily="18" charset="0"/>
            </a:rPr>
            <a:t>Alat komunikasi tertulis yang di buat oleh instansi untuk dikirim ke instansi lain guna memberikan sebuah informasi.</a:t>
          </a:r>
          <a:endParaRPr lang="id-ID" sz="1400" kern="1200" dirty="0"/>
        </a:p>
      </dsp:txBody>
      <dsp:txXfrm>
        <a:off x="3200057" y="2134888"/>
        <a:ext cx="1749096" cy="1321291"/>
      </dsp:txXfrm>
    </dsp:sp>
    <dsp:sp modelId="{3168FBD0-C9FE-4E2F-8352-E2534BD65AE0}">
      <dsp:nvSpPr>
        <dsp:cNvPr id="0" name=""/>
        <dsp:cNvSpPr/>
      </dsp:nvSpPr>
      <dsp:spPr>
        <a:xfrm>
          <a:off x="3168355" y="3452682"/>
          <a:ext cx="1812500" cy="581787"/>
        </a:xfrm>
        <a:prstGeom prst="rect">
          <a:avLst/>
        </a:prstGeom>
        <a:solidFill>
          <a:schemeClr val="bg1">
            <a:lumMod val="75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ctr" defTabSz="977900">
            <a:lnSpc>
              <a:spcPct val="90000"/>
            </a:lnSpc>
            <a:spcBef>
              <a:spcPct val="0"/>
            </a:spcBef>
            <a:spcAft>
              <a:spcPct val="35000"/>
            </a:spcAft>
            <a:buNone/>
          </a:pPr>
          <a:r>
            <a:rPr lang="id-ID" sz="2200" kern="1200" dirty="0">
              <a:latin typeface="Times New Roman" pitchFamily="18" charset="0"/>
              <a:cs typeface="Times New Roman" pitchFamily="18" charset="0"/>
            </a:rPr>
            <a:t>Surat Keluar</a:t>
          </a:r>
        </a:p>
      </dsp:txBody>
      <dsp:txXfrm>
        <a:off x="3168355" y="3452682"/>
        <a:ext cx="1276408" cy="581787"/>
      </dsp:txXfrm>
    </dsp:sp>
    <dsp:sp modelId="{37FB8E86-EE2E-463D-99E7-AD0B5766261B}">
      <dsp:nvSpPr>
        <dsp:cNvPr id="0" name=""/>
        <dsp:cNvSpPr/>
      </dsp:nvSpPr>
      <dsp:spPr>
        <a:xfrm>
          <a:off x="4471372" y="3400091"/>
          <a:ext cx="634375" cy="634375"/>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AAEF9-8635-4C9B-90BB-E0B48AD19B4F}" type="datetimeFigureOut">
              <a:rPr lang="id-ID" smtClean="0"/>
              <a:t>13/05/2019</a:t>
            </a:fld>
            <a:endParaRPr lang="id-ID"/>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28A00D-736E-41CC-AA4B-1B14D8465A83}" type="slidenum">
              <a:rPr lang="id-ID" smtClean="0"/>
              <a:t>‹#›</a:t>
            </a:fld>
            <a:endParaRPr lang="id-ID"/>
          </a:p>
        </p:txBody>
      </p:sp>
    </p:spTree>
    <p:extLst>
      <p:ext uri="{BB962C8B-B14F-4D97-AF65-F5344CB8AC3E}">
        <p14:creationId xmlns:p14="http://schemas.microsoft.com/office/powerpoint/2010/main" val="59799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B228A00D-736E-41CC-AA4B-1B14D8465A83}" type="slidenum">
              <a:rPr lang="id-ID" smtClean="0"/>
              <a:t>4</a:t>
            </a:fld>
            <a:endParaRPr lang="id-ID"/>
          </a:p>
        </p:txBody>
      </p:sp>
    </p:spTree>
    <p:extLst>
      <p:ext uri="{BB962C8B-B14F-4D97-AF65-F5344CB8AC3E}">
        <p14:creationId xmlns:p14="http://schemas.microsoft.com/office/powerpoint/2010/main" val="202693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B228A00D-736E-41CC-AA4B-1B14D8465A83}" type="slidenum">
              <a:rPr lang="id-ID" smtClean="0"/>
              <a:t>7</a:t>
            </a:fld>
            <a:endParaRPr lang="id-ID"/>
          </a:p>
        </p:txBody>
      </p:sp>
    </p:spTree>
    <p:extLst>
      <p:ext uri="{BB962C8B-B14F-4D97-AF65-F5344CB8AC3E}">
        <p14:creationId xmlns:p14="http://schemas.microsoft.com/office/powerpoint/2010/main" val="3241941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endParaRPr lang="id-ID"/>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BBDDD736-550F-409D-B049-BA78A8696788}" type="datetimeFigureOut">
              <a:rPr lang="id-ID" smtClean="0"/>
              <a:t>13/05/2019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2221838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BDDD736-550F-409D-B049-BA78A8696788}" type="datetimeFigureOut">
              <a:rPr lang="id-ID" smtClean="0"/>
              <a:t>13/05/2019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122496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DDD736-550F-409D-B049-BA78A8696788}" type="datetimeFigureOut">
              <a:rPr lang="id-ID" smtClean="0"/>
              <a:t>13/05/2019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425776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BBDDD736-550F-409D-B049-BA78A8696788}" type="datetimeFigureOut">
              <a:rPr lang="id-ID" smtClean="0"/>
              <a:t>13/05/2019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862413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7"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BBDDD736-550F-409D-B049-BA78A8696788}" type="datetimeFigureOut">
              <a:rPr lang="id-ID" smtClean="0"/>
              <a:t>13/05/2019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1796829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BBDDD736-550F-409D-B049-BA78A8696788}" type="datetimeFigureOut">
              <a:rPr lang="id-ID" smtClean="0"/>
              <a:t>13/05/2019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3673673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DDD736-550F-409D-B049-BA78A8696788}" type="datetimeFigureOut">
              <a:rPr lang="id-ID" smtClean="0"/>
              <a:t>13/05/2019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3957443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6"/>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27543"/>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DDD736-550F-409D-B049-BA78A8696788}" type="datetimeFigureOut">
              <a:rPr lang="id-ID" smtClean="0"/>
              <a:t>13/05/2019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1007156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4472782"/>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DDD736-550F-409D-B049-BA78A8696788}" type="datetimeFigureOut">
              <a:rPr lang="id-ID" smtClean="0"/>
              <a:t>13/05/2019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3381687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BDDD736-550F-409D-B049-BA78A8696788}" type="datetimeFigureOut">
              <a:rPr lang="id-ID" smtClean="0"/>
              <a:t>13/05/2019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1935114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6"/>
            <a:ext cx="2057400" cy="4876271"/>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28866"/>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BBDDD736-550F-409D-B049-BA78A8696788}" type="datetimeFigureOut">
              <a:rPr lang="id-ID" smtClean="0"/>
              <a:t>13/05/2019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69D8DF7-CFE6-4E17-BA6A-E19BCF253042}" type="slidenum">
              <a:rPr lang="id-ID" smtClean="0"/>
              <a:t>‹#›</a:t>
            </a:fld>
            <a:endParaRPr lang="id-ID"/>
          </a:p>
        </p:txBody>
      </p:sp>
    </p:spTree>
    <p:extLst>
      <p:ext uri="{BB962C8B-B14F-4D97-AF65-F5344CB8AC3E}">
        <p14:creationId xmlns:p14="http://schemas.microsoft.com/office/powerpoint/2010/main" val="1836949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BBDDD736-550F-409D-B049-BA78A8696788}" type="datetimeFigureOut">
              <a:rPr lang="id-ID" smtClean="0"/>
              <a:t>13/05/2019</a:t>
            </a:fld>
            <a:endParaRPr lang="id-ID"/>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569D8DF7-CFE6-4E17-BA6A-E19BCF253042}" type="slidenum">
              <a:rPr lang="id-ID" smtClean="0"/>
              <a:t>‹#›</a:t>
            </a:fld>
            <a:endParaRPr lang="id-ID"/>
          </a:p>
        </p:txBody>
      </p:sp>
    </p:spTree>
    <p:extLst>
      <p:ext uri="{BB962C8B-B14F-4D97-AF65-F5344CB8AC3E}">
        <p14:creationId xmlns:p14="http://schemas.microsoft.com/office/powerpoint/2010/main" val="2033686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2.pn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image" Target="../media/image3.jpeg" /><Relationship Id="rId1" Type="http://schemas.openxmlformats.org/officeDocument/2006/relationships/slideLayout" Target="../slideLayouts/slideLayout7.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 /><Relationship Id="rId13" Type="http://schemas.openxmlformats.org/officeDocument/2006/relationships/image" Target="../media/image13.jpg" /><Relationship Id="rId3" Type="http://schemas.openxmlformats.org/officeDocument/2006/relationships/diagramData" Target="../diagrams/data2.xml" /><Relationship Id="rId7" Type="http://schemas.microsoft.com/office/2007/relationships/diagramDrawing" Target="../diagrams/drawing2.xml" /><Relationship Id="rId12" Type="http://schemas.microsoft.com/office/2007/relationships/diagramDrawing" Target="../diagrams/drawing3.xml" /><Relationship Id="rId2" Type="http://schemas.openxmlformats.org/officeDocument/2006/relationships/notesSlide" Target="../notesSlides/notesSlide1.xml" /><Relationship Id="rId1" Type="http://schemas.openxmlformats.org/officeDocument/2006/relationships/slideLayout" Target="../slideLayouts/slideLayout7.xml" /><Relationship Id="rId6" Type="http://schemas.openxmlformats.org/officeDocument/2006/relationships/diagramColors" Target="../diagrams/colors2.xml" /><Relationship Id="rId11" Type="http://schemas.openxmlformats.org/officeDocument/2006/relationships/diagramColors" Target="../diagrams/colors3.xml" /><Relationship Id="rId5" Type="http://schemas.openxmlformats.org/officeDocument/2006/relationships/diagramQuickStyle" Target="../diagrams/quickStyle2.xml" /><Relationship Id="rId10" Type="http://schemas.openxmlformats.org/officeDocument/2006/relationships/diagramQuickStyle" Target="../diagrams/quickStyle3.xml" /><Relationship Id="rId4" Type="http://schemas.openxmlformats.org/officeDocument/2006/relationships/diagramLayout" Target="../diagrams/layout2.xml" /><Relationship Id="rId9" Type="http://schemas.openxmlformats.org/officeDocument/2006/relationships/diagramLayout" Target="../diagrams/layout3.xml" /><Relationship Id="rId14" Type="http://schemas.openxmlformats.org/officeDocument/2006/relationships/image" Target="../media/image14.jpg" /></Relationships>
</file>

<file path=ppt/slides/_rels/slide5.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jpg" /><Relationship Id="rId1" Type="http://schemas.openxmlformats.org/officeDocument/2006/relationships/slideLayout" Target="../slideLayouts/slideLayout7.xml" /><Relationship Id="rId6" Type="http://schemas.openxmlformats.org/officeDocument/2006/relationships/image" Target="../media/image18.jpeg" /><Relationship Id="rId5" Type="http://schemas.openxmlformats.org/officeDocument/2006/relationships/image" Target="../media/image17.jpeg" /><Relationship Id="rId4" Type="http://schemas.microsoft.com/office/2007/relationships/hdphoto" Target="../media/hdphoto2.wdp"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19.jpg" /><Relationship Id="rId2" Type="http://schemas.openxmlformats.org/officeDocument/2006/relationships/diagramData" Target="../diagrams/data4.xml" /><Relationship Id="rId1" Type="http://schemas.openxmlformats.org/officeDocument/2006/relationships/slideLayout" Target="../slideLayouts/slideLayout7.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7.xml.rels><?xml version="1.0" encoding="UTF-8" standalone="yes"?>
<Relationships xmlns="http://schemas.openxmlformats.org/package/2006/relationships"><Relationship Id="rId8" Type="http://schemas.openxmlformats.org/officeDocument/2006/relationships/image" Target="../media/image25.png" /><Relationship Id="rId3" Type="http://schemas.openxmlformats.org/officeDocument/2006/relationships/image" Target="../media/image20.jpeg" /><Relationship Id="rId7" Type="http://schemas.openxmlformats.org/officeDocument/2006/relationships/image" Target="../media/image24.png" /><Relationship Id="rId2" Type="http://schemas.openxmlformats.org/officeDocument/2006/relationships/notesSlide" Target="../notesSlides/notesSlide2.xml" /><Relationship Id="rId1" Type="http://schemas.openxmlformats.org/officeDocument/2006/relationships/slideLayout" Target="../slideLayouts/slideLayout7.xml" /><Relationship Id="rId6" Type="http://schemas.openxmlformats.org/officeDocument/2006/relationships/image" Target="../media/image23.png" /><Relationship Id="rId5" Type="http://schemas.openxmlformats.org/officeDocument/2006/relationships/image" Target="../media/image22.jpeg" /><Relationship Id="rId10" Type="http://schemas.openxmlformats.org/officeDocument/2006/relationships/image" Target="../media/image27.jpeg" /><Relationship Id="rId4" Type="http://schemas.openxmlformats.org/officeDocument/2006/relationships/image" Target="../media/image21.png" /><Relationship Id="rId9" Type="http://schemas.openxmlformats.org/officeDocument/2006/relationships/image" Target="../media/image26.jpeg" /></Relationships>
</file>

<file path=ppt/slides/_rels/slide8.xml.rels><?xml version="1.0" encoding="UTF-8" standalone="yes"?>
<Relationships xmlns="http://schemas.openxmlformats.org/package/2006/relationships"><Relationship Id="rId3" Type="http://schemas.openxmlformats.org/officeDocument/2006/relationships/image" Target="../media/image28.jpg" /><Relationship Id="rId2" Type="http://schemas.openxmlformats.org/officeDocument/2006/relationships/image" Target="../media/image15.jpg" /><Relationship Id="rId1" Type="http://schemas.openxmlformats.org/officeDocument/2006/relationships/slideLayout" Target="../slideLayouts/slideLayout7.xml" /><Relationship Id="rId4" Type="http://schemas.openxmlformats.org/officeDocument/2006/relationships/image" Target="../media/image19.jpg" /></Relationships>
</file>

<file path=ppt/slides/_rels/slide9.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9.jpeg" /><Relationship Id="rId1" Type="http://schemas.openxmlformats.org/officeDocument/2006/relationships/slideLayout" Target="../slideLayouts/slideLayout7.xml" /><Relationship Id="rId5" Type="http://schemas.openxmlformats.org/officeDocument/2006/relationships/image" Target="../media/image31.jpeg" /><Relationship Id="rId4" Type="http://schemas.openxmlformats.org/officeDocument/2006/relationships/image" Target="../media/image30.jpeg" /></Relationships>
</file>

<file path=ppt/slides/_rels/slide10.xml.rels><?xml version="1.0" encoding="UTF-8" standalone="yes"?>
<Relationships xmlns="http://schemas.openxmlformats.org/package/2006/relationships"><Relationship Id="rId3" Type="http://schemas.openxmlformats.org/officeDocument/2006/relationships/image" Target="../media/image33.jpeg" /><Relationship Id="rId2" Type="http://schemas.openxmlformats.org/officeDocument/2006/relationships/image" Target="../media/image32.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Related image"/>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796136" y="1201316"/>
            <a:ext cx="3312367" cy="331236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0"/>
            <a:ext cx="5796137" cy="57150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p:cNvSpPr txBox="1"/>
          <p:nvPr/>
        </p:nvSpPr>
        <p:spPr>
          <a:xfrm>
            <a:off x="179512" y="938252"/>
            <a:ext cx="5400600" cy="1631216"/>
          </a:xfrm>
          <a:prstGeom prst="rect">
            <a:avLst/>
          </a:prstGeom>
          <a:noFill/>
        </p:spPr>
        <p:txBody>
          <a:bodyPr wrap="square" rtlCol="0">
            <a:spAutoFit/>
          </a:bodyPr>
          <a:lstStyle/>
          <a:p>
            <a:pPr algn="ctr"/>
            <a:r>
              <a:rPr lang="id-ID" sz="2000" b="1" dirty="0">
                <a:latin typeface="Times New Roman" pitchFamily="18" charset="0"/>
                <a:cs typeface="Times New Roman" pitchFamily="18" charset="0"/>
              </a:rPr>
              <a:t>PROSES PENANGANAN SURAT MASUK DAN SURAT KELUAR PADA BAGIAN PENGEMBANGAN SDM DI</a:t>
            </a:r>
          </a:p>
          <a:p>
            <a:pPr algn="ctr"/>
            <a:r>
              <a:rPr lang="id-ID" sz="2000" b="1" dirty="0">
                <a:latin typeface="Times New Roman" pitchFamily="18" charset="0"/>
                <a:cs typeface="Times New Roman" pitchFamily="18" charset="0"/>
              </a:rPr>
              <a:t>PT. DIRGANTARA INDONESIA (PERSERO) BANDUNG</a:t>
            </a:r>
          </a:p>
        </p:txBody>
      </p:sp>
      <p:graphicFrame>
        <p:nvGraphicFramePr>
          <p:cNvPr id="4" name="Table 3"/>
          <p:cNvGraphicFramePr>
            <a:graphicFrameLocks noGrp="1"/>
          </p:cNvGraphicFramePr>
          <p:nvPr>
            <p:extLst>
              <p:ext uri="{D42A27DB-BD31-4B8C-83A1-F6EECF244321}">
                <p14:modId xmlns:p14="http://schemas.microsoft.com/office/powerpoint/2010/main" val="1409204438"/>
              </p:ext>
            </p:extLst>
          </p:nvPr>
        </p:nvGraphicFramePr>
        <p:xfrm>
          <a:off x="899592" y="3145532"/>
          <a:ext cx="3912096" cy="1495492"/>
        </p:xfrm>
        <a:graphic>
          <a:graphicData uri="http://schemas.openxmlformats.org/drawingml/2006/table">
            <a:tbl>
              <a:tblPr firstRow="1" bandRow="1">
                <a:tableStyleId>{8A107856-5554-42FB-B03E-39F5DBC370BA}</a:tableStyleId>
              </a:tblPr>
              <a:tblGrid>
                <a:gridCol w="1956048">
                  <a:extLst>
                    <a:ext uri="{9D8B030D-6E8A-4147-A177-3AD203B41FA5}">
                      <a16:colId xmlns:a16="http://schemas.microsoft.com/office/drawing/2014/main" val="20000"/>
                    </a:ext>
                  </a:extLst>
                </a:gridCol>
                <a:gridCol w="1956048">
                  <a:extLst>
                    <a:ext uri="{9D8B030D-6E8A-4147-A177-3AD203B41FA5}">
                      <a16:colId xmlns:a16="http://schemas.microsoft.com/office/drawing/2014/main" val="20001"/>
                    </a:ext>
                  </a:extLst>
                </a:gridCol>
              </a:tblGrid>
              <a:tr h="375816">
                <a:tc>
                  <a:txBody>
                    <a:bodyPr/>
                    <a:lstStyle/>
                    <a:p>
                      <a:r>
                        <a:rPr lang="id-ID" b="1" dirty="0"/>
                        <a:t>Patya Nur Azizah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id-ID" b="1" dirty="0"/>
                        <a:t>20170016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360040">
                <a:tc>
                  <a:txBody>
                    <a:bodyPr/>
                    <a:lstStyle/>
                    <a:p>
                      <a:r>
                        <a:rPr lang="id-ID" b="1" dirty="0"/>
                        <a:t>Nurul Fitriani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id-ID" b="1" dirty="0"/>
                        <a:t>20170012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354320">
                <a:tc>
                  <a:txBody>
                    <a:bodyPr/>
                    <a:lstStyle/>
                    <a:p>
                      <a:r>
                        <a:rPr lang="id-ID" b="1" dirty="0"/>
                        <a:t>Putri Ratna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id-ID" b="1" dirty="0"/>
                        <a:t>20170035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88156">
                <a:tc>
                  <a:txBody>
                    <a:bodyPr/>
                    <a:lstStyle/>
                    <a:p>
                      <a:r>
                        <a:rPr lang="id-ID" b="1" dirty="0"/>
                        <a:t>Selpi Septiani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id-ID" b="1"/>
                        <a:t>25170012</a:t>
                      </a:r>
                      <a:endParaRPr lang="id-ID"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5" name="Down Arrow 4"/>
          <p:cNvSpPr/>
          <p:nvPr/>
        </p:nvSpPr>
        <p:spPr>
          <a:xfrm>
            <a:off x="7596336" y="1273324"/>
            <a:ext cx="360040" cy="576064"/>
          </a:xfrm>
          <a:prstGeom prst="down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Down Arrow 6"/>
          <p:cNvSpPr/>
          <p:nvPr/>
        </p:nvSpPr>
        <p:spPr>
          <a:xfrm rot="10800000">
            <a:off x="7956376" y="1345332"/>
            <a:ext cx="360040" cy="576064"/>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0" name="Straight Connector 9"/>
          <p:cNvCxnSpPr/>
          <p:nvPr/>
        </p:nvCxnSpPr>
        <p:spPr>
          <a:xfrm>
            <a:off x="179512" y="193204"/>
            <a:ext cx="540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79512" y="5521796"/>
            <a:ext cx="540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79512" y="193204"/>
            <a:ext cx="0" cy="53285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580112" y="193204"/>
            <a:ext cx="0" cy="53285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055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fade">
                                      <p:cBhvr>
                                        <p:cTn id="10" dur="500"/>
                                        <p:tgtEl>
                                          <p:spTgt spid="307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5868145" y="2809494"/>
            <a:ext cx="1816817" cy="276999"/>
          </a:xfrm>
          <a:prstGeom prst="rect">
            <a:avLst/>
          </a:prstGeom>
          <a:solidFill>
            <a:schemeClr val="bg1"/>
          </a:solidFill>
          <a:ln>
            <a:solidFill>
              <a:schemeClr val="bg1"/>
            </a:solidFill>
          </a:ln>
        </p:spPr>
        <p:txBody>
          <a:bodyPr wrap="square" rtlCol="0">
            <a:spAutoFit/>
          </a:bodyPr>
          <a:lstStyle/>
          <a:p>
            <a:pPr algn="just"/>
            <a:endParaRPr lang="id-ID" sz="1200" dirty="0">
              <a:latin typeface="Times New Roman" pitchFamily="18" charset="0"/>
              <a:cs typeface="Times New Roman" pitchFamily="18" charset="0"/>
            </a:endParaRPr>
          </a:p>
        </p:txBody>
      </p:sp>
      <p:sp>
        <p:nvSpPr>
          <p:cNvPr id="4" name="TextBox 3"/>
          <p:cNvSpPr txBox="1"/>
          <p:nvPr/>
        </p:nvSpPr>
        <p:spPr>
          <a:xfrm>
            <a:off x="5868145" y="3711045"/>
            <a:ext cx="1816817" cy="276999"/>
          </a:xfrm>
          <a:prstGeom prst="rect">
            <a:avLst/>
          </a:prstGeom>
          <a:solidFill>
            <a:schemeClr val="bg1"/>
          </a:solidFill>
          <a:ln>
            <a:solidFill>
              <a:schemeClr val="bg1"/>
            </a:solidFill>
          </a:ln>
        </p:spPr>
        <p:txBody>
          <a:bodyPr wrap="square" rtlCol="0">
            <a:spAutoFit/>
          </a:bodyPr>
          <a:lstStyle/>
          <a:p>
            <a:endParaRPr lang="id-ID" sz="1200" dirty="0">
              <a:latin typeface="Times New Roman" pitchFamily="18" charset="0"/>
              <a:cs typeface="Times New Roman" pitchFamily="18" charset="0"/>
            </a:endParaRPr>
          </a:p>
        </p:txBody>
      </p:sp>
      <p:sp>
        <p:nvSpPr>
          <p:cNvPr id="5" name="TextBox 4"/>
          <p:cNvSpPr txBox="1"/>
          <p:nvPr/>
        </p:nvSpPr>
        <p:spPr>
          <a:xfrm>
            <a:off x="5868145" y="2397190"/>
            <a:ext cx="1816817" cy="276999"/>
          </a:xfrm>
          <a:prstGeom prst="rect">
            <a:avLst/>
          </a:prstGeom>
          <a:solidFill>
            <a:schemeClr val="bg1"/>
          </a:solidFill>
          <a:ln>
            <a:solidFill>
              <a:schemeClr val="bg1"/>
            </a:solidFill>
          </a:ln>
        </p:spPr>
        <p:txBody>
          <a:bodyPr wrap="square" rtlCol="0">
            <a:spAutoFit/>
          </a:bodyPr>
          <a:lstStyle/>
          <a:p>
            <a:endParaRPr lang="id-ID" sz="1200" dirty="0">
              <a:latin typeface="Times New Roman" pitchFamily="18" charset="0"/>
              <a:cs typeface="Times New Roman" pitchFamily="18" charset="0"/>
            </a:endParaRPr>
          </a:p>
        </p:txBody>
      </p:sp>
      <p:pic>
        <p:nvPicPr>
          <p:cNvPr id="1026" name="Picture 2" descr="Post anything (from anywhere!), customize everything, and find and follow what you love. Create your own Tumblr blog to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2820"/>
            <a:ext cx="4596776" cy="57378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572000" y="193204"/>
            <a:ext cx="4392488" cy="21602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4572000" y="5305772"/>
            <a:ext cx="4392488" cy="21602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p:cNvSpPr/>
          <p:nvPr/>
        </p:nvSpPr>
        <p:spPr>
          <a:xfrm rot="5400000">
            <a:off x="6408204" y="2749488"/>
            <a:ext cx="4896544" cy="21602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3923928" y="697260"/>
            <a:ext cx="3240360"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Latar Belakang</a:t>
            </a:r>
          </a:p>
          <a:p>
            <a:pPr algn="ctr"/>
            <a:r>
              <a:rPr lang="id-ID" sz="2400" b="1" dirty="0">
                <a:solidFill>
                  <a:schemeClr val="tx1"/>
                </a:solidFill>
                <a:latin typeface="Times New Roman" pitchFamily="18" charset="0"/>
                <a:cs typeface="Times New Roman" pitchFamily="18" charset="0"/>
              </a:rPr>
              <a:t>Peninjauan</a:t>
            </a:r>
          </a:p>
        </p:txBody>
      </p:sp>
      <p:graphicFrame>
        <p:nvGraphicFramePr>
          <p:cNvPr id="13" name="Diagram 12"/>
          <p:cNvGraphicFramePr/>
          <p:nvPr>
            <p:extLst>
              <p:ext uri="{D42A27DB-BD31-4B8C-83A1-F6EECF244321}">
                <p14:modId xmlns:p14="http://schemas.microsoft.com/office/powerpoint/2010/main" val="964140657"/>
              </p:ext>
            </p:extLst>
          </p:nvPr>
        </p:nvGraphicFramePr>
        <p:xfrm>
          <a:off x="4427984" y="1705372"/>
          <a:ext cx="4392488" cy="3474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842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Graphic spid="13"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C:\Users\fatiya\Documents\Memori Ifa\Phone\DCIM\100PINT\Pins\2dcd362f16d187977ea269280231cd76.jpg"/>
          <p:cNvPicPr>
            <a:picLocks noChangeAspect="1" noChangeArrowheads="1"/>
          </p:cNvPicPr>
          <p:nvPr/>
        </p:nvPicPr>
        <p:blipFill rotWithShape="1">
          <a:blip r:embed="rId2">
            <a:extLst>
              <a:ext uri="{28A0092B-C50C-407E-A947-70E740481C1C}">
                <a14:useLocalDpi xmlns:a14="http://schemas.microsoft.com/office/drawing/2010/main" val="0"/>
              </a:ext>
            </a:extLst>
          </a:blip>
          <a:srcRect l="9591" t="-1" b="-10000"/>
          <a:stretch/>
        </p:blipFill>
        <p:spPr bwMode="auto">
          <a:xfrm>
            <a:off x="50233" y="158220"/>
            <a:ext cx="4881807" cy="5939640"/>
          </a:xfrm>
          <a:prstGeom prst="homePlate">
            <a:avLst/>
          </a:prstGeom>
          <a:noFill/>
          <a:extLst>
            <a:ext uri="{909E8E84-426E-40DD-AFC4-6F175D3DCCD1}">
              <a14:hiddenFill xmlns:a14="http://schemas.microsoft.com/office/drawing/2010/main">
                <a:solidFill>
                  <a:srgbClr val="FFFFFF"/>
                </a:solidFill>
              </a14:hiddenFill>
            </a:ext>
          </a:extLst>
        </p:spPr>
      </p:pic>
      <p:sp>
        <p:nvSpPr>
          <p:cNvPr id="15" name="Chevron 14"/>
          <p:cNvSpPr/>
          <p:nvPr/>
        </p:nvSpPr>
        <p:spPr>
          <a:xfrm>
            <a:off x="2699792" y="157419"/>
            <a:ext cx="2764828" cy="5410794"/>
          </a:xfrm>
          <a:custGeom>
            <a:avLst/>
            <a:gdLst>
              <a:gd name="connsiteX0" fmla="*/ 0 w 1656184"/>
              <a:gd name="connsiteY0" fmla="*/ 0 h 4369668"/>
              <a:gd name="connsiteX1" fmla="*/ 828092 w 1656184"/>
              <a:gd name="connsiteY1" fmla="*/ 0 h 4369668"/>
              <a:gd name="connsiteX2" fmla="*/ 1656184 w 1656184"/>
              <a:gd name="connsiteY2" fmla="*/ 2184834 h 4369668"/>
              <a:gd name="connsiteX3" fmla="*/ 828092 w 1656184"/>
              <a:gd name="connsiteY3" fmla="*/ 4369668 h 4369668"/>
              <a:gd name="connsiteX4" fmla="*/ 0 w 1656184"/>
              <a:gd name="connsiteY4" fmla="*/ 4369668 h 4369668"/>
              <a:gd name="connsiteX5" fmla="*/ 828092 w 1656184"/>
              <a:gd name="connsiteY5" fmla="*/ 2184834 h 4369668"/>
              <a:gd name="connsiteX6" fmla="*/ 0 w 1656184"/>
              <a:gd name="connsiteY6" fmla="*/ 0 h 4369668"/>
              <a:gd name="connsiteX0" fmla="*/ 0 w 2559951"/>
              <a:gd name="connsiteY0" fmla="*/ 0 h 4380300"/>
              <a:gd name="connsiteX1" fmla="*/ 1731859 w 2559951"/>
              <a:gd name="connsiteY1" fmla="*/ 10632 h 4380300"/>
              <a:gd name="connsiteX2" fmla="*/ 2559951 w 2559951"/>
              <a:gd name="connsiteY2" fmla="*/ 2195466 h 4380300"/>
              <a:gd name="connsiteX3" fmla="*/ 1731859 w 2559951"/>
              <a:gd name="connsiteY3" fmla="*/ 4380300 h 4380300"/>
              <a:gd name="connsiteX4" fmla="*/ 903767 w 2559951"/>
              <a:gd name="connsiteY4" fmla="*/ 4380300 h 4380300"/>
              <a:gd name="connsiteX5" fmla="*/ 1731859 w 2559951"/>
              <a:gd name="connsiteY5" fmla="*/ 2195466 h 4380300"/>
              <a:gd name="connsiteX6" fmla="*/ 0 w 2559951"/>
              <a:gd name="connsiteY6" fmla="*/ 0 h 4380300"/>
              <a:gd name="connsiteX0" fmla="*/ 0 w 2559951"/>
              <a:gd name="connsiteY0" fmla="*/ 0 h 4380300"/>
              <a:gd name="connsiteX1" fmla="*/ 1731859 w 2559951"/>
              <a:gd name="connsiteY1" fmla="*/ 10632 h 4380300"/>
              <a:gd name="connsiteX2" fmla="*/ 2559951 w 2559951"/>
              <a:gd name="connsiteY2" fmla="*/ 2195466 h 4380300"/>
              <a:gd name="connsiteX3" fmla="*/ 1731859 w 2559951"/>
              <a:gd name="connsiteY3" fmla="*/ 4380300 h 4380300"/>
              <a:gd name="connsiteX4" fmla="*/ 903767 w 2559951"/>
              <a:gd name="connsiteY4" fmla="*/ 4380300 h 4380300"/>
              <a:gd name="connsiteX5" fmla="*/ 1880715 w 2559951"/>
              <a:gd name="connsiteY5" fmla="*/ 2386852 h 4380300"/>
              <a:gd name="connsiteX6" fmla="*/ 0 w 2559951"/>
              <a:gd name="connsiteY6" fmla="*/ 0 h 4380300"/>
              <a:gd name="connsiteX0" fmla="*/ 0 w 2559951"/>
              <a:gd name="connsiteY0" fmla="*/ 0 h 4380300"/>
              <a:gd name="connsiteX1" fmla="*/ 1731859 w 2559951"/>
              <a:gd name="connsiteY1" fmla="*/ 10632 h 4380300"/>
              <a:gd name="connsiteX2" fmla="*/ 2559951 w 2559951"/>
              <a:gd name="connsiteY2" fmla="*/ 2195466 h 4380300"/>
              <a:gd name="connsiteX3" fmla="*/ 1731859 w 2559951"/>
              <a:gd name="connsiteY3" fmla="*/ 4380300 h 4380300"/>
              <a:gd name="connsiteX4" fmla="*/ 372139 w 2559951"/>
              <a:gd name="connsiteY4" fmla="*/ 4369667 h 4380300"/>
              <a:gd name="connsiteX5" fmla="*/ 1880715 w 2559951"/>
              <a:gd name="connsiteY5" fmla="*/ 2386852 h 4380300"/>
              <a:gd name="connsiteX6" fmla="*/ 0 w 2559951"/>
              <a:gd name="connsiteY6" fmla="*/ 0 h 4380300"/>
              <a:gd name="connsiteX0" fmla="*/ 0 w 2294137"/>
              <a:gd name="connsiteY0" fmla="*/ 0 h 4380300"/>
              <a:gd name="connsiteX1" fmla="*/ 1731859 w 2294137"/>
              <a:gd name="connsiteY1" fmla="*/ 10632 h 4380300"/>
              <a:gd name="connsiteX2" fmla="*/ 2294137 w 2294137"/>
              <a:gd name="connsiteY2" fmla="*/ 2397484 h 4380300"/>
              <a:gd name="connsiteX3" fmla="*/ 1731859 w 2294137"/>
              <a:gd name="connsiteY3" fmla="*/ 4380300 h 4380300"/>
              <a:gd name="connsiteX4" fmla="*/ 372139 w 2294137"/>
              <a:gd name="connsiteY4" fmla="*/ 4369667 h 4380300"/>
              <a:gd name="connsiteX5" fmla="*/ 1880715 w 2294137"/>
              <a:gd name="connsiteY5" fmla="*/ 2386852 h 4380300"/>
              <a:gd name="connsiteX6" fmla="*/ 0 w 2294137"/>
              <a:gd name="connsiteY6" fmla="*/ 0 h 4380300"/>
              <a:gd name="connsiteX0" fmla="*/ 0 w 2294137"/>
              <a:gd name="connsiteY0" fmla="*/ 0 h 4369668"/>
              <a:gd name="connsiteX1" fmla="*/ 1731859 w 2294137"/>
              <a:gd name="connsiteY1" fmla="*/ 10632 h 4369668"/>
              <a:gd name="connsiteX2" fmla="*/ 2294137 w 2294137"/>
              <a:gd name="connsiteY2" fmla="*/ 2397484 h 4369668"/>
              <a:gd name="connsiteX3" fmla="*/ 838724 w 2294137"/>
              <a:gd name="connsiteY3" fmla="*/ 4369668 h 4369668"/>
              <a:gd name="connsiteX4" fmla="*/ 372139 w 2294137"/>
              <a:gd name="connsiteY4" fmla="*/ 4369667 h 4369668"/>
              <a:gd name="connsiteX5" fmla="*/ 1880715 w 2294137"/>
              <a:gd name="connsiteY5" fmla="*/ 2386852 h 4369668"/>
              <a:gd name="connsiteX6" fmla="*/ 0 w 2294137"/>
              <a:gd name="connsiteY6" fmla="*/ 0 h 4369668"/>
              <a:gd name="connsiteX0" fmla="*/ 0 w 2294137"/>
              <a:gd name="connsiteY0" fmla="*/ 1 h 4369669"/>
              <a:gd name="connsiteX1" fmla="*/ 487849 w 2294137"/>
              <a:gd name="connsiteY1" fmla="*/ 0 h 4369669"/>
              <a:gd name="connsiteX2" fmla="*/ 2294137 w 2294137"/>
              <a:gd name="connsiteY2" fmla="*/ 2397485 h 4369669"/>
              <a:gd name="connsiteX3" fmla="*/ 838724 w 2294137"/>
              <a:gd name="connsiteY3" fmla="*/ 4369669 h 4369669"/>
              <a:gd name="connsiteX4" fmla="*/ 372139 w 2294137"/>
              <a:gd name="connsiteY4" fmla="*/ 4369668 h 4369669"/>
              <a:gd name="connsiteX5" fmla="*/ 1880715 w 2294137"/>
              <a:gd name="connsiteY5" fmla="*/ 2386853 h 4369669"/>
              <a:gd name="connsiteX6" fmla="*/ 0 w 2294137"/>
              <a:gd name="connsiteY6" fmla="*/ 1 h 4369669"/>
              <a:gd name="connsiteX0" fmla="*/ 0 w 2336668"/>
              <a:gd name="connsiteY0" fmla="*/ 1 h 4369669"/>
              <a:gd name="connsiteX1" fmla="*/ 487849 w 2336668"/>
              <a:gd name="connsiteY1" fmla="*/ 0 h 4369669"/>
              <a:gd name="connsiteX2" fmla="*/ 2336668 w 2336668"/>
              <a:gd name="connsiteY2" fmla="*/ 2397485 h 4369669"/>
              <a:gd name="connsiteX3" fmla="*/ 838724 w 2336668"/>
              <a:gd name="connsiteY3" fmla="*/ 4369669 h 4369669"/>
              <a:gd name="connsiteX4" fmla="*/ 372139 w 2336668"/>
              <a:gd name="connsiteY4" fmla="*/ 4369668 h 4369669"/>
              <a:gd name="connsiteX5" fmla="*/ 1880715 w 2336668"/>
              <a:gd name="connsiteY5" fmla="*/ 2386853 h 4369669"/>
              <a:gd name="connsiteX6" fmla="*/ 0 w 2336668"/>
              <a:gd name="connsiteY6" fmla="*/ 1 h 4369669"/>
              <a:gd name="connsiteX0" fmla="*/ 0 w 2389830"/>
              <a:gd name="connsiteY0" fmla="*/ 21266 h 4369669"/>
              <a:gd name="connsiteX1" fmla="*/ 541011 w 2389830"/>
              <a:gd name="connsiteY1" fmla="*/ 0 h 4369669"/>
              <a:gd name="connsiteX2" fmla="*/ 2389830 w 2389830"/>
              <a:gd name="connsiteY2" fmla="*/ 2397485 h 4369669"/>
              <a:gd name="connsiteX3" fmla="*/ 891886 w 2389830"/>
              <a:gd name="connsiteY3" fmla="*/ 4369669 h 4369669"/>
              <a:gd name="connsiteX4" fmla="*/ 425301 w 2389830"/>
              <a:gd name="connsiteY4" fmla="*/ 4369668 h 4369669"/>
              <a:gd name="connsiteX5" fmla="*/ 1933877 w 2389830"/>
              <a:gd name="connsiteY5" fmla="*/ 2386853 h 4369669"/>
              <a:gd name="connsiteX6" fmla="*/ 0 w 2389830"/>
              <a:gd name="connsiteY6" fmla="*/ 21266 h 4369669"/>
              <a:gd name="connsiteX0" fmla="*/ 0 w 2389830"/>
              <a:gd name="connsiteY0" fmla="*/ 0 h 4348403"/>
              <a:gd name="connsiteX1" fmla="*/ 424052 w 2389830"/>
              <a:gd name="connsiteY1" fmla="*/ 0 h 4348403"/>
              <a:gd name="connsiteX2" fmla="*/ 2389830 w 2389830"/>
              <a:gd name="connsiteY2" fmla="*/ 2376219 h 4348403"/>
              <a:gd name="connsiteX3" fmla="*/ 891886 w 2389830"/>
              <a:gd name="connsiteY3" fmla="*/ 4348403 h 4348403"/>
              <a:gd name="connsiteX4" fmla="*/ 425301 w 2389830"/>
              <a:gd name="connsiteY4" fmla="*/ 4348402 h 4348403"/>
              <a:gd name="connsiteX5" fmla="*/ 1933877 w 2389830"/>
              <a:gd name="connsiteY5" fmla="*/ 2365587 h 4348403"/>
              <a:gd name="connsiteX6" fmla="*/ 0 w 2389830"/>
              <a:gd name="connsiteY6" fmla="*/ 0 h 4348403"/>
              <a:gd name="connsiteX0" fmla="*/ 0 w 2389830"/>
              <a:gd name="connsiteY0" fmla="*/ 0 h 4348403"/>
              <a:gd name="connsiteX1" fmla="*/ 424052 w 2389830"/>
              <a:gd name="connsiteY1" fmla="*/ 0 h 4348403"/>
              <a:gd name="connsiteX2" fmla="*/ 2389830 w 2389830"/>
              <a:gd name="connsiteY2" fmla="*/ 2376219 h 4348403"/>
              <a:gd name="connsiteX3" fmla="*/ 891886 w 2389830"/>
              <a:gd name="connsiteY3" fmla="*/ 4348403 h 4348403"/>
              <a:gd name="connsiteX4" fmla="*/ 350873 w 2389830"/>
              <a:gd name="connsiteY4" fmla="*/ 4348402 h 4348403"/>
              <a:gd name="connsiteX5" fmla="*/ 1933877 w 2389830"/>
              <a:gd name="connsiteY5" fmla="*/ 2365587 h 4348403"/>
              <a:gd name="connsiteX6" fmla="*/ 0 w 2389830"/>
              <a:gd name="connsiteY6" fmla="*/ 0 h 4348403"/>
              <a:gd name="connsiteX0" fmla="*/ 0 w 2389830"/>
              <a:gd name="connsiteY0" fmla="*/ 0 h 4348403"/>
              <a:gd name="connsiteX1" fmla="*/ 424052 w 2389830"/>
              <a:gd name="connsiteY1" fmla="*/ 0 h 4348403"/>
              <a:gd name="connsiteX2" fmla="*/ 2389830 w 2389830"/>
              <a:gd name="connsiteY2" fmla="*/ 2376219 h 4348403"/>
              <a:gd name="connsiteX3" fmla="*/ 806825 w 2389830"/>
              <a:gd name="connsiteY3" fmla="*/ 4348403 h 4348403"/>
              <a:gd name="connsiteX4" fmla="*/ 350873 w 2389830"/>
              <a:gd name="connsiteY4" fmla="*/ 4348402 h 4348403"/>
              <a:gd name="connsiteX5" fmla="*/ 1933877 w 2389830"/>
              <a:gd name="connsiteY5" fmla="*/ 2365587 h 4348403"/>
              <a:gd name="connsiteX6" fmla="*/ 0 w 2389830"/>
              <a:gd name="connsiteY6" fmla="*/ 0 h 4348403"/>
              <a:gd name="connsiteX0" fmla="*/ 0 w 2389830"/>
              <a:gd name="connsiteY0" fmla="*/ 0 h 4348403"/>
              <a:gd name="connsiteX1" fmla="*/ 424052 w 2389830"/>
              <a:gd name="connsiteY1" fmla="*/ 0 h 4348403"/>
              <a:gd name="connsiteX2" fmla="*/ 2389830 w 2389830"/>
              <a:gd name="connsiteY2" fmla="*/ 2376219 h 4348403"/>
              <a:gd name="connsiteX3" fmla="*/ 806825 w 2389830"/>
              <a:gd name="connsiteY3" fmla="*/ 4348403 h 4348403"/>
              <a:gd name="connsiteX4" fmla="*/ 350873 w 2389830"/>
              <a:gd name="connsiteY4" fmla="*/ 4348402 h 4348403"/>
              <a:gd name="connsiteX5" fmla="*/ 1933877 w 2389830"/>
              <a:gd name="connsiteY5" fmla="*/ 2397484 h 4348403"/>
              <a:gd name="connsiteX6" fmla="*/ 0 w 2389830"/>
              <a:gd name="connsiteY6" fmla="*/ 0 h 4348403"/>
              <a:gd name="connsiteX0" fmla="*/ 0 w 2347299"/>
              <a:gd name="connsiteY0" fmla="*/ 0 h 4348403"/>
              <a:gd name="connsiteX1" fmla="*/ 424052 w 2347299"/>
              <a:gd name="connsiteY1" fmla="*/ 0 h 4348403"/>
              <a:gd name="connsiteX2" fmla="*/ 2347299 w 2347299"/>
              <a:gd name="connsiteY2" fmla="*/ 2408117 h 4348403"/>
              <a:gd name="connsiteX3" fmla="*/ 806825 w 2347299"/>
              <a:gd name="connsiteY3" fmla="*/ 4348403 h 4348403"/>
              <a:gd name="connsiteX4" fmla="*/ 350873 w 2347299"/>
              <a:gd name="connsiteY4" fmla="*/ 4348402 h 4348403"/>
              <a:gd name="connsiteX5" fmla="*/ 1933877 w 2347299"/>
              <a:gd name="connsiteY5" fmla="*/ 2397484 h 4348403"/>
              <a:gd name="connsiteX6" fmla="*/ 0 w 2347299"/>
              <a:gd name="connsiteY6" fmla="*/ 0 h 4348403"/>
              <a:gd name="connsiteX0" fmla="*/ 0 w 2706132"/>
              <a:gd name="connsiteY0" fmla="*/ 0 h 4805158"/>
              <a:gd name="connsiteX1" fmla="*/ 782885 w 2706132"/>
              <a:gd name="connsiteY1" fmla="*/ 456755 h 4805158"/>
              <a:gd name="connsiteX2" fmla="*/ 2706132 w 2706132"/>
              <a:gd name="connsiteY2" fmla="*/ 2864872 h 4805158"/>
              <a:gd name="connsiteX3" fmla="*/ 1165658 w 2706132"/>
              <a:gd name="connsiteY3" fmla="*/ 4805158 h 4805158"/>
              <a:gd name="connsiteX4" fmla="*/ 709706 w 2706132"/>
              <a:gd name="connsiteY4" fmla="*/ 4805157 h 4805158"/>
              <a:gd name="connsiteX5" fmla="*/ 2292710 w 2706132"/>
              <a:gd name="connsiteY5" fmla="*/ 2854239 h 4805158"/>
              <a:gd name="connsiteX6" fmla="*/ 0 w 2706132"/>
              <a:gd name="connsiteY6" fmla="*/ 0 h 4805158"/>
              <a:gd name="connsiteX0" fmla="*/ 0 w 2706132"/>
              <a:gd name="connsiteY0" fmla="*/ 0 h 4805158"/>
              <a:gd name="connsiteX1" fmla="*/ 249483 w 2706132"/>
              <a:gd name="connsiteY1" fmla="*/ 10380 h 4805158"/>
              <a:gd name="connsiteX2" fmla="*/ 2706132 w 2706132"/>
              <a:gd name="connsiteY2" fmla="*/ 2864872 h 4805158"/>
              <a:gd name="connsiteX3" fmla="*/ 1165658 w 2706132"/>
              <a:gd name="connsiteY3" fmla="*/ 4805158 h 4805158"/>
              <a:gd name="connsiteX4" fmla="*/ 709706 w 2706132"/>
              <a:gd name="connsiteY4" fmla="*/ 4805157 h 4805158"/>
              <a:gd name="connsiteX5" fmla="*/ 2292710 w 2706132"/>
              <a:gd name="connsiteY5" fmla="*/ 2854239 h 4805158"/>
              <a:gd name="connsiteX6" fmla="*/ 0 w 2706132"/>
              <a:gd name="connsiteY6" fmla="*/ 0 h 4805158"/>
              <a:gd name="connsiteX0" fmla="*/ 0 w 2706132"/>
              <a:gd name="connsiteY0" fmla="*/ 0 h 5282673"/>
              <a:gd name="connsiteX1" fmla="*/ 249483 w 2706132"/>
              <a:gd name="connsiteY1" fmla="*/ 10380 h 5282673"/>
              <a:gd name="connsiteX2" fmla="*/ 2706132 w 2706132"/>
              <a:gd name="connsiteY2" fmla="*/ 2864872 h 5282673"/>
              <a:gd name="connsiteX3" fmla="*/ 1165658 w 2706132"/>
              <a:gd name="connsiteY3" fmla="*/ 4805158 h 5282673"/>
              <a:gd name="connsiteX4" fmla="*/ 379967 w 2706132"/>
              <a:gd name="connsiteY4" fmla="*/ 5282673 h 5282673"/>
              <a:gd name="connsiteX5" fmla="*/ 2292710 w 2706132"/>
              <a:gd name="connsiteY5" fmla="*/ 2854239 h 5282673"/>
              <a:gd name="connsiteX6" fmla="*/ 0 w 2706132"/>
              <a:gd name="connsiteY6" fmla="*/ 0 h 5282673"/>
              <a:gd name="connsiteX0" fmla="*/ 0 w 2706132"/>
              <a:gd name="connsiteY0" fmla="*/ 0 h 5282673"/>
              <a:gd name="connsiteX1" fmla="*/ 249483 w 2706132"/>
              <a:gd name="connsiteY1" fmla="*/ 10380 h 5282673"/>
              <a:gd name="connsiteX2" fmla="*/ 2706132 w 2706132"/>
              <a:gd name="connsiteY2" fmla="*/ 2864872 h 5282673"/>
              <a:gd name="connsiteX3" fmla="*/ 593463 w 2706132"/>
              <a:gd name="connsiteY3" fmla="*/ 5261914 h 5282673"/>
              <a:gd name="connsiteX4" fmla="*/ 379967 w 2706132"/>
              <a:gd name="connsiteY4" fmla="*/ 5282673 h 5282673"/>
              <a:gd name="connsiteX5" fmla="*/ 2292710 w 2706132"/>
              <a:gd name="connsiteY5" fmla="*/ 2854239 h 5282673"/>
              <a:gd name="connsiteX6" fmla="*/ 0 w 2706132"/>
              <a:gd name="connsiteY6" fmla="*/ 0 h 5282673"/>
              <a:gd name="connsiteX0" fmla="*/ 0 w 2706132"/>
              <a:gd name="connsiteY0" fmla="*/ 0 h 5282673"/>
              <a:gd name="connsiteX1" fmla="*/ 249483 w 2706132"/>
              <a:gd name="connsiteY1" fmla="*/ 10380 h 5282673"/>
              <a:gd name="connsiteX2" fmla="*/ 2706132 w 2706132"/>
              <a:gd name="connsiteY2" fmla="*/ 2864872 h 5282673"/>
              <a:gd name="connsiteX3" fmla="*/ 593463 w 2706132"/>
              <a:gd name="connsiteY3" fmla="*/ 5261914 h 5282673"/>
              <a:gd name="connsiteX4" fmla="*/ 379967 w 2706132"/>
              <a:gd name="connsiteY4" fmla="*/ 5282673 h 5282673"/>
              <a:gd name="connsiteX5" fmla="*/ 2234521 w 2706132"/>
              <a:gd name="connsiteY5" fmla="*/ 2895763 h 5282673"/>
              <a:gd name="connsiteX6" fmla="*/ 0 w 2706132"/>
              <a:gd name="connsiteY6" fmla="*/ 0 h 5282673"/>
              <a:gd name="connsiteX0" fmla="*/ 0 w 2463677"/>
              <a:gd name="connsiteY0" fmla="*/ 0 h 5282673"/>
              <a:gd name="connsiteX1" fmla="*/ 249483 w 2463677"/>
              <a:gd name="connsiteY1" fmla="*/ 10380 h 5282673"/>
              <a:gd name="connsiteX2" fmla="*/ 2463677 w 2463677"/>
              <a:gd name="connsiteY2" fmla="*/ 2885634 h 5282673"/>
              <a:gd name="connsiteX3" fmla="*/ 593463 w 2463677"/>
              <a:gd name="connsiteY3" fmla="*/ 5261914 h 5282673"/>
              <a:gd name="connsiteX4" fmla="*/ 379967 w 2463677"/>
              <a:gd name="connsiteY4" fmla="*/ 5282673 h 5282673"/>
              <a:gd name="connsiteX5" fmla="*/ 2234521 w 2463677"/>
              <a:gd name="connsiteY5" fmla="*/ 2895763 h 5282673"/>
              <a:gd name="connsiteX6" fmla="*/ 0 w 2463677"/>
              <a:gd name="connsiteY6" fmla="*/ 0 h 5282673"/>
              <a:gd name="connsiteX0" fmla="*/ 0 w 2463677"/>
              <a:gd name="connsiteY0" fmla="*/ 0 h 5293056"/>
              <a:gd name="connsiteX1" fmla="*/ 249483 w 2463677"/>
              <a:gd name="connsiteY1" fmla="*/ 10380 h 5293056"/>
              <a:gd name="connsiteX2" fmla="*/ 2463677 w 2463677"/>
              <a:gd name="connsiteY2" fmla="*/ 2885634 h 5293056"/>
              <a:gd name="connsiteX3" fmla="*/ 661351 w 2463677"/>
              <a:gd name="connsiteY3" fmla="*/ 5293056 h 5293056"/>
              <a:gd name="connsiteX4" fmla="*/ 379967 w 2463677"/>
              <a:gd name="connsiteY4" fmla="*/ 5282673 h 5293056"/>
              <a:gd name="connsiteX5" fmla="*/ 2234521 w 2463677"/>
              <a:gd name="connsiteY5" fmla="*/ 2895763 h 5293056"/>
              <a:gd name="connsiteX6" fmla="*/ 0 w 2463677"/>
              <a:gd name="connsiteY6" fmla="*/ 0 h 5293056"/>
              <a:gd name="connsiteX0" fmla="*/ 0 w 2463677"/>
              <a:gd name="connsiteY0" fmla="*/ 0 h 5293056"/>
              <a:gd name="connsiteX1" fmla="*/ 249483 w 2463677"/>
              <a:gd name="connsiteY1" fmla="*/ 10380 h 5293056"/>
              <a:gd name="connsiteX2" fmla="*/ 2463677 w 2463677"/>
              <a:gd name="connsiteY2" fmla="*/ 2885634 h 5293056"/>
              <a:gd name="connsiteX3" fmla="*/ 661351 w 2463677"/>
              <a:gd name="connsiteY3" fmla="*/ 5293056 h 5293056"/>
              <a:gd name="connsiteX4" fmla="*/ 379967 w 2463677"/>
              <a:gd name="connsiteY4" fmla="*/ 5282673 h 5293056"/>
              <a:gd name="connsiteX5" fmla="*/ 2234521 w 2463677"/>
              <a:gd name="connsiteY5" fmla="*/ 2895763 h 5293056"/>
              <a:gd name="connsiteX6" fmla="*/ 0 w 2463677"/>
              <a:gd name="connsiteY6" fmla="*/ 0 h 5293056"/>
              <a:gd name="connsiteX0" fmla="*/ 0 w 2521866"/>
              <a:gd name="connsiteY0" fmla="*/ 0 h 5293056"/>
              <a:gd name="connsiteX1" fmla="*/ 249483 w 2521866"/>
              <a:gd name="connsiteY1" fmla="*/ 10380 h 5293056"/>
              <a:gd name="connsiteX2" fmla="*/ 2521866 w 2521866"/>
              <a:gd name="connsiteY2" fmla="*/ 2896015 h 5293056"/>
              <a:gd name="connsiteX3" fmla="*/ 661351 w 2521866"/>
              <a:gd name="connsiteY3" fmla="*/ 5293056 h 5293056"/>
              <a:gd name="connsiteX4" fmla="*/ 379967 w 2521866"/>
              <a:gd name="connsiteY4" fmla="*/ 5282673 h 5293056"/>
              <a:gd name="connsiteX5" fmla="*/ 2234521 w 2521866"/>
              <a:gd name="connsiteY5" fmla="*/ 2895763 h 5293056"/>
              <a:gd name="connsiteX6" fmla="*/ 0 w 2521866"/>
              <a:gd name="connsiteY6" fmla="*/ 0 h 5293056"/>
              <a:gd name="connsiteX0" fmla="*/ 0 w 2521866"/>
              <a:gd name="connsiteY0" fmla="*/ 0 h 5282673"/>
              <a:gd name="connsiteX1" fmla="*/ 249483 w 2521866"/>
              <a:gd name="connsiteY1" fmla="*/ 10380 h 5282673"/>
              <a:gd name="connsiteX2" fmla="*/ 2521866 w 2521866"/>
              <a:gd name="connsiteY2" fmla="*/ 2896015 h 5282673"/>
              <a:gd name="connsiteX3" fmla="*/ 719540 w 2521866"/>
              <a:gd name="connsiteY3" fmla="*/ 5251533 h 5282673"/>
              <a:gd name="connsiteX4" fmla="*/ 379967 w 2521866"/>
              <a:gd name="connsiteY4" fmla="*/ 5282673 h 5282673"/>
              <a:gd name="connsiteX5" fmla="*/ 2234521 w 2521866"/>
              <a:gd name="connsiteY5" fmla="*/ 2895763 h 5282673"/>
              <a:gd name="connsiteX6" fmla="*/ 0 w 2521866"/>
              <a:gd name="connsiteY6" fmla="*/ 0 h 5282673"/>
              <a:gd name="connsiteX0" fmla="*/ 0 w 2521866"/>
              <a:gd name="connsiteY0" fmla="*/ 0 h 5282675"/>
              <a:gd name="connsiteX1" fmla="*/ 249483 w 2521866"/>
              <a:gd name="connsiteY1" fmla="*/ 10380 h 5282675"/>
              <a:gd name="connsiteX2" fmla="*/ 2521866 w 2521866"/>
              <a:gd name="connsiteY2" fmla="*/ 2896015 h 5282675"/>
              <a:gd name="connsiteX3" fmla="*/ 719540 w 2521866"/>
              <a:gd name="connsiteY3" fmla="*/ 5282675 h 5282675"/>
              <a:gd name="connsiteX4" fmla="*/ 379967 w 2521866"/>
              <a:gd name="connsiteY4" fmla="*/ 5282673 h 5282675"/>
              <a:gd name="connsiteX5" fmla="*/ 2234521 w 2521866"/>
              <a:gd name="connsiteY5" fmla="*/ 2895763 h 5282675"/>
              <a:gd name="connsiteX6" fmla="*/ 0 w 2521866"/>
              <a:gd name="connsiteY6" fmla="*/ 0 h 5282675"/>
              <a:gd name="connsiteX0" fmla="*/ 0 w 2521866"/>
              <a:gd name="connsiteY0" fmla="*/ 0 h 5282675"/>
              <a:gd name="connsiteX1" fmla="*/ 317371 w 2521866"/>
              <a:gd name="connsiteY1" fmla="*/ 10380 h 5282675"/>
              <a:gd name="connsiteX2" fmla="*/ 2521866 w 2521866"/>
              <a:gd name="connsiteY2" fmla="*/ 2896015 h 5282675"/>
              <a:gd name="connsiteX3" fmla="*/ 719540 w 2521866"/>
              <a:gd name="connsiteY3" fmla="*/ 5282675 h 5282675"/>
              <a:gd name="connsiteX4" fmla="*/ 379967 w 2521866"/>
              <a:gd name="connsiteY4" fmla="*/ 5282673 h 5282675"/>
              <a:gd name="connsiteX5" fmla="*/ 2234521 w 2521866"/>
              <a:gd name="connsiteY5" fmla="*/ 2895763 h 5282675"/>
              <a:gd name="connsiteX6" fmla="*/ 0 w 2521866"/>
              <a:gd name="connsiteY6" fmla="*/ 0 h 5282675"/>
              <a:gd name="connsiteX0" fmla="*/ 0 w 2521866"/>
              <a:gd name="connsiteY0" fmla="*/ 1 h 5282676"/>
              <a:gd name="connsiteX1" fmla="*/ 336767 w 2521866"/>
              <a:gd name="connsiteY1" fmla="*/ 0 h 5282676"/>
              <a:gd name="connsiteX2" fmla="*/ 2521866 w 2521866"/>
              <a:gd name="connsiteY2" fmla="*/ 2896016 h 5282676"/>
              <a:gd name="connsiteX3" fmla="*/ 719540 w 2521866"/>
              <a:gd name="connsiteY3" fmla="*/ 5282676 h 5282676"/>
              <a:gd name="connsiteX4" fmla="*/ 379967 w 2521866"/>
              <a:gd name="connsiteY4" fmla="*/ 5282674 h 5282676"/>
              <a:gd name="connsiteX5" fmla="*/ 2234521 w 2521866"/>
              <a:gd name="connsiteY5" fmla="*/ 2895764 h 5282676"/>
              <a:gd name="connsiteX6" fmla="*/ 0 w 2521866"/>
              <a:gd name="connsiteY6" fmla="*/ 1 h 528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1866" h="5282676">
                <a:moveTo>
                  <a:pt x="0" y="1"/>
                </a:moveTo>
                <a:lnTo>
                  <a:pt x="336767" y="0"/>
                </a:lnTo>
                <a:lnTo>
                  <a:pt x="2521866" y="2896016"/>
                </a:lnTo>
                <a:lnTo>
                  <a:pt x="719540" y="5282676"/>
                </a:lnTo>
                <a:lnTo>
                  <a:pt x="379967" y="5282674"/>
                </a:lnTo>
                <a:lnTo>
                  <a:pt x="2234521" y="2895764"/>
                </a:lnTo>
                <a:lnTo>
                  <a:pt x="0" y="1"/>
                </a:lnTo>
                <a:close/>
              </a:path>
            </a:pathLst>
          </a:cu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n>
                <a:solidFill>
                  <a:schemeClr val="accent2">
                    <a:lumMod val="20000"/>
                    <a:lumOff val="80000"/>
                  </a:schemeClr>
                </a:solidFill>
              </a:ln>
              <a:solidFill>
                <a:schemeClr val="tx1"/>
              </a:solidFill>
            </a:endParaRPr>
          </a:p>
        </p:txBody>
      </p:sp>
      <p:sp>
        <p:nvSpPr>
          <p:cNvPr id="16" name="Oval 15"/>
          <p:cNvSpPr/>
          <p:nvPr/>
        </p:nvSpPr>
        <p:spPr>
          <a:xfrm>
            <a:off x="5580112" y="1820644"/>
            <a:ext cx="432048" cy="427693"/>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latin typeface="Times New Roman" pitchFamily="18" charset="0"/>
                <a:cs typeface="Times New Roman" pitchFamily="18" charset="0"/>
              </a:rPr>
              <a:t>2</a:t>
            </a:r>
          </a:p>
        </p:txBody>
      </p:sp>
      <p:sp>
        <p:nvSpPr>
          <p:cNvPr id="18" name="Oval 17"/>
          <p:cNvSpPr/>
          <p:nvPr/>
        </p:nvSpPr>
        <p:spPr>
          <a:xfrm>
            <a:off x="5580112" y="796563"/>
            <a:ext cx="432048" cy="42769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latin typeface="Times New Roman" pitchFamily="18" charset="0"/>
                <a:cs typeface="Times New Roman" pitchFamily="18" charset="0"/>
              </a:rPr>
              <a:t>1</a:t>
            </a:r>
          </a:p>
        </p:txBody>
      </p:sp>
      <p:sp>
        <p:nvSpPr>
          <p:cNvPr id="19" name="Oval 18"/>
          <p:cNvSpPr/>
          <p:nvPr/>
        </p:nvSpPr>
        <p:spPr>
          <a:xfrm>
            <a:off x="5580112" y="2828756"/>
            <a:ext cx="432048" cy="42769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latin typeface="Times New Roman" pitchFamily="18" charset="0"/>
                <a:cs typeface="Times New Roman" pitchFamily="18" charset="0"/>
              </a:rPr>
              <a:t>3</a:t>
            </a:r>
          </a:p>
        </p:txBody>
      </p:sp>
      <p:sp>
        <p:nvSpPr>
          <p:cNvPr id="20" name="Oval 19"/>
          <p:cNvSpPr/>
          <p:nvPr/>
        </p:nvSpPr>
        <p:spPr>
          <a:xfrm>
            <a:off x="5580112" y="4152195"/>
            <a:ext cx="432048" cy="427693"/>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a:latin typeface="Times New Roman" pitchFamily="18" charset="0"/>
                <a:cs typeface="Times New Roman" pitchFamily="18" charset="0"/>
              </a:rPr>
              <a:t>4</a:t>
            </a:r>
          </a:p>
        </p:txBody>
      </p:sp>
      <p:sp>
        <p:nvSpPr>
          <p:cNvPr id="17" name="TextBox 16"/>
          <p:cNvSpPr txBox="1"/>
          <p:nvPr/>
        </p:nvSpPr>
        <p:spPr>
          <a:xfrm>
            <a:off x="6156176" y="697260"/>
            <a:ext cx="2808312" cy="830997"/>
          </a:xfrm>
          <a:prstGeom prst="rect">
            <a:avLst/>
          </a:prstGeom>
          <a:noFill/>
          <a:ln>
            <a:solidFill>
              <a:schemeClr val="bg1"/>
            </a:solidFill>
          </a:ln>
        </p:spPr>
        <p:txBody>
          <a:bodyPr wrap="square" rtlCol="0">
            <a:spAutoFit/>
          </a:bodyPr>
          <a:lstStyle/>
          <a:p>
            <a:pPr algn="just"/>
            <a:r>
              <a:rPr lang="id-ID" sz="1600" dirty="0">
                <a:latin typeface="Times New Roman" pitchFamily="18" charset="0"/>
                <a:cs typeface="Times New Roman" pitchFamily="18" charset="0"/>
              </a:rPr>
              <a:t>Bagaimana proses penanganan surat masuk di PT Shafaja Fargo</a:t>
            </a:r>
            <a:endParaRPr lang="id-ID" sz="1600" dirty="0">
              <a:ln>
                <a:solidFill>
                  <a:schemeClr val="accent2">
                    <a:lumMod val="20000"/>
                    <a:lumOff val="80000"/>
                  </a:schemeClr>
                </a:solidFill>
              </a:ln>
            </a:endParaRPr>
          </a:p>
        </p:txBody>
      </p:sp>
      <p:sp>
        <p:nvSpPr>
          <p:cNvPr id="21" name="TextBox 20"/>
          <p:cNvSpPr txBox="1"/>
          <p:nvPr/>
        </p:nvSpPr>
        <p:spPr>
          <a:xfrm>
            <a:off x="6156176" y="1600265"/>
            <a:ext cx="2808312" cy="830997"/>
          </a:xfrm>
          <a:prstGeom prst="rect">
            <a:avLst/>
          </a:prstGeom>
          <a:noFill/>
          <a:ln>
            <a:solidFill>
              <a:schemeClr val="bg1"/>
            </a:solidFill>
          </a:ln>
        </p:spPr>
        <p:txBody>
          <a:bodyPr wrap="square" rtlCol="0">
            <a:spAutoFit/>
          </a:bodyPr>
          <a:lstStyle/>
          <a:p>
            <a:pPr lvl="0" algn="just"/>
            <a:r>
              <a:rPr lang="id-ID" sz="1600" dirty="0">
                <a:latin typeface="Times New Roman" pitchFamily="18" charset="0"/>
                <a:cs typeface="Times New Roman" pitchFamily="18" charset="0"/>
              </a:rPr>
              <a:t>Bagaimana proses penanganan surat keluar di PT Shafaja Fargo</a:t>
            </a:r>
          </a:p>
        </p:txBody>
      </p:sp>
      <p:sp>
        <p:nvSpPr>
          <p:cNvPr id="22" name="TextBox 21"/>
          <p:cNvSpPr txBox="1"/>
          <p:nvPr/>
        </p:nvSpPr>
        <p:spPr>
          <a:xfrm>
            <a:off x="6156176" y="2536369"/>
            <a:ext cx="2808312" cy="1077218"/>
          </a:xfrm>
          <a:prstGeom prst="rect">
            <a:avLst/>
          </a:prstGeom>
          <a:noFill/>
          <a:ln>
            <a:solidFill>
              <a:schemeClr val="bg1"/>
            </a:solidFill>
          </a:ln>
        </p:spPr>
        <p:txBody>
          <a:bodyPr wrap="square" rtlCol="0">
            <a:spAutoFit/>
          </a:bodyPr>
          <a:lstStyle/>
          <a:p>
            <a:pPr lvl="0" algn="just"/>
            <a:r>
              <a:rPr lang="id-ID" sz="1600" dirty="0">
                <a:latin typeface="Times New Roman" pitchFamily="18" charset="0"/>
                <a:cs typeface="Times New Roman" pitchFamily="18" charset="0"/>
              </a:rPr>
              <a:t>Apa saja kendala-kendala yang dihadapi dalam pengelolaan surat masuk dan surat keluar di PT Shafaja Fargo</a:t>
            </a:r>
          </a:p>
        </p:txBody>
      </p:sp>
      <p:sp>
        <p:nvSpPr>
          <p:cNvPr id="23" name="TextBox 22"/>
          <p:cNvSpPr txBox="1"/>
          <p:nvPr/>
        </p:nvSpPr>
        <p:spPr>
          <a:xfrm>
            <a:off x="6156176" y="3688497"/>
            <a:ext cx="2808312" cy="1323439"/>
          </a:xfrm>
          <a:prstGeom prst="rect">
            <a:avLst/>
          </a:prstGeom>
          <a:noFill/>
          <a:ln>
            <a:solidFill>
              <a:schemeClr val="bg1"/>
            </a:solidFill>
          </a:ln>
        </p:spPr>
        <p:txBody>
          <a:bodyPr wrap="square" rtlCol="0">
            <a:spAutoFit/>
          </a:bodyPr>
          <a:lstStyle/>
          <a:p>
            <a:pPr lvl="0" algn="just"/>
            <a:r>
              <a:rPr lang="id-ID" sz="1600" dirty="0">
                <a:latin typeface="Times New Roman" pitchFamily="18" charset="0"/>
                <a:cs typeface="Times New Roman" pitchFamily="18" charset="0"/>
              </a:rPr>
              <a:t>Bagaimana cara mengatasi kendala yang dihadapi dalam penanganan surat masuk dan surat keluar di PT Shafaja Fargo</a:t>
            </a:r>
          </a:p>
        </p:txBody>
      </p:sp>
      <p:sp>
        <p:nvSpPr>
          <p:cNvPr id="25" name="Rectangle 24"/>
          <p:cNvSpPr/>
          <p:nvPr/>
        </p:nvSpPr>
        <p:spPr>
          <a:xfrm>
            <a:off x="2735939" y="4405672"/>
            <a:ext cx="2700157"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Rumusan</a:t>
            </a:r>
          </a:p>
          <a:p>
            <a:pPr algn="ctr"/>
            <a:r>
              <a:rPr lang="id-ID" sz="2400" b="1" dirty="0">
                <a:solidFill>
                  <a:schemeClr val="tx1"/>
                </a:solidFill>
                <a:latin typeface="Times New Roman" pitchFamily="18" charset="0"/>
                <a:cs typeface="Times New Roman" pitchFamily="18" charset="0"/>
              </a:rPr>
              <a:t>Masalah</a:t>
            </a:r>
          </a:p>
        </p:txBody>
      </p:sp>
    </p:spTree>
    <p:extLst>
      <p:ext uri="{BB962C8B-B14F-4D97-AF65-F5344CB8AC3E}">
        <p14:creationId xmlns:p14="http://schemas.microsoft.com/office/powerpoint/2010/main" val="344112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17" grpId="0" animBg="1"/>
      <p:bldP spid="21" grpId="0" animBg="1"/>
      <p:bldP spid="22" grpId="0" animBg="1"/>
      <p:bldP spid="23" grpId="0" animBg="1"/>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216690366"/>
              </p:ext>
            </p:extLst>
          </p:nvPr>
        </p:nvGraphicFramePr>
        <p:xfrm>
          <a:off x="3491880" y="913284"/>
          <a:ext cx="3840088" cy="4768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293275096"/>
              </p:ext>
            </p:extLst>
          </p:nvPr>
        </p:nvGraphicFramePr>
        <p:xfrm>
          <a:off x="-252536" y="416272"/>
          <a:ext cx="4464496" cy="48895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Rectangle 6"/>
          <p:cNvSpPr/>
          <p:nvPr/>
        </p:nvSpPr>
        <p:spPr>
          <a:xfrm>
            <a:off x="6444208" y="265212"/>
            <a:ext cx="2700157"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Maksud dan Tujuan Penulisan</a:t>
            </a:r>
          </a:p>
        </p:txBody>
      </p: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80312" y="3577579"/>
            <a:ext cx="1656183" cy="1623881"/>
          </a:xfrm>
          <a:prstGeom prst="rect">
            <a:avLst/>
          </a:prstGeom>
        </p:spPr>
      </p:pic>
      <p:pic>
        <p:nvPicPr>
          <p:cNvPr id="9" name="Picture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82776" y="1633364"/>
            <a:ext cx="1627851" cy="1789482"/>
          </a:xfrm>
          <a:prstGeom prst="rect">
            <a:avLst/>
          </a:prstGeom>
        </p:spPr>
      </p:pic>
      <p:cxnSp>
        <p:nvCxnSpPr>
          <p:cNvPr id="11" name="Straight Connector 10"/>
          <p:cNvCxnSpPr/>
          <p:nvPr/>
        </p:nvCxnSpPr>
        <p:spPr>
          <a:xfrm>
            <a:off x="7092280" y="2033108"/>
            <a:ext cx="205172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092280" y="2033108"/>
            <a:ext cx="0" cy="3456384"/>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92280" y="5489492"/>
            <a:ext cx="205172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236296" y="2137420"/>
            <a:ext cx="205172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236296" y="5377780"/>
            <a:ext cx="205172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236296" y="2137420"/>
            <a:ext cx="0" cy="324036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7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4427984" y="0"/>
            <a:ext cx="0" cy="5809828"/>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20"/>
            <a:ext cx="4283968" cy="4557413"/>
          </a:xfrm>
          <a:prstGeom prst="rect">
            <a:avLst/>
          </a:prstGeom>
        </p:spPr>
      </p:pic>
      <p:sp>
        <p:nvSpPr>
          <p:cNvPr id="7" name="Rectangle 6"/>
          <p:cNvSpPr/>
          <p:nvPr/>
        </p:nvSpPr>
        <p:spPr>
          <a:xfrm>
            <a:off x="0" y="3937620"/>
            <a:ext cx="4283968" cy="177738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35496" y="3937620"/>
            <a:ext cx="4176464" cy="1708160"/>
          </a:xfrm>
          <a:prstGeom prst="rect">
            <a:avLst/>
          </a:prstGeom>
          <a:noFill/>
        </p:spPr>
        <p:txBody>
          <a:bodyPr wrap="square" rtlCol="0">
            <a:spAutoFit/>
          </a:bodyPr>
          <a:lstStyle/>
          <a:p>
            <a:pPr algn="just"/>
            <a:r>
              <a:rPr lang="id-ID" sz="1500" dirty="0">
                <a:latin typeface="Times New Roman" pitchFamily="18" charset="0"/>
                <a:cs typeface="Times New Roman" pitchFamily="18" charset="0"/>
              </a:rPr>
              <a:t>Metode yang dipakai penulis dalam menulis laporan ini adalah metode deskriftif, yaitu suatu metode dengan cara mengungkapkan, menafsirkan dan mengumpulkan data menjadi informasi di dalam laporan ini. Dan mengembangkan keadaan yang terdapat pada waktu penelitian yang disertai dengan kata dan bersifat aktual.</a:t>
            </a:r>
          </a:p>
        </p:txBody>
      </p:sp>
      <p:sp>
        <p:nvSpPr>
          <p:cNvPr id="9" name="Rectangle 8"/>
          <p:cNvSpPr/>
          <p:nvPr/>
        </p:nvSpPr>
        <p:spPr>
          <a:xfrm>
            <a:off x="-365" y="2785492"/>
            <a:ext cx="2700157"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Metode </a:t>
            </a:r>
          </a:p>
          <a:p>
            <a:pPr algn="ctr"/>
            <a:r>
              <a:rPr lang="id-ID" sz="2400" b="1" dirty="0">
                <a:solidFill>
                  <a:schemeClr val="tx1"/>
                </a:solidFill>
                <a:latin typeface="Times New Roman" pitchFamily="18" charset="0"/>
                <a:cs typeface="Times New Roman" pitchFamily="18" charset="0"/>
              </a:rPr>
              <a:t>Penulisan</a:t>
            </a:r>
          </a:p>
        </p:txBody>
      </p:sp>
      <p:sp>
        <p:nvSpPr>
          <p:cNvPr id="11" name="Rounded Rectangle 10"/>
          <p:cNvSpPr/>
          <p:nvPr/>
        </p:nvSpPr>
        <p:spPr>
          <a:xfrm>
            <a:off x="4716016" y="1489348"/>
            <a:ext cx="4104456" cy="144016"/>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7956376" y="1489348"/>
            <a:ext cx="144016" cy="144016"/>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6660232" y="1489348"/>
            <a:ext cx="144016" cy="144016"/>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5364088" y="1489348"/>
            <a:ext cx="144016" cy="144016"/>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6" name="Straight Connector 15"/>
          <p:cNvCxnSpPr>
            <a:stCxn id="14" idx="4"/>
          </p:cNvCxnSpPr>
          <p:nvPr/>
        </p:nvCxnSpPr>
        <p:spPr>
          <a:xfrm>
            <a:off x="5436096" y="1633364"/>
            <a:ext cx="0" cy="2700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32240" y="1525352"/>
            <a:ext cx="0" cy="2700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28384" y="1633364"/>
            <a:ext cx="0" cy="2700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4860032" y="3649588"/>
            <a:ext cx="1152128" cy="1116124"/>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a:off x="6156176" y="3649588"/>
            <a:ext cx="1152128" cy="1116124"/>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7452320" y="3649588"/>
            <a:ext cx="1152128" cy="1116124"/>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3" name="Picture 22"/>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004048" y="3757600"/>
            <a:ext cx="936104" cy="936104"/>
          </a:xfrm>
          <a:prstGeom prst="ellipse">
            <a:avLst/>
          </a:prstGeom>
        </p:spPr>
      </p:pic>
      <p:pic>
        <p:nvPicPr>
          <p:cNvPr id="25" name="Picture 24"/>
          <p:cNvPicPr>
            <a:picLocks noChangeAspect="1"/>
          </p:cNvPicPr>
          <p:nvPr/>
        </p:nvPicPr>
        <p:blipFill rotWithShape="1">
          <a:blip r:embed="rId5" cstate="print">
            <a:clrChange>
              <a:clrFrom>
                <a:srgbClr val="9BA8B1"/>
              </a:clrFrom>
              <a:clrTo>
                <a:srgbClr val="9BA8B1">
                  <a:alpha val="0"/>
                </a:srgbClr>
              </a:clrTo>
            </a:clrChange>
            <a:extLst>
              <a:ext uri="{28A0092B-C50C-407E-A947-70E740481C1C}">
                <a14:useLocalDpi xmlns:a14="http://schemas.microsoft.com/office/drawing/2010/main" val="0"/>
              </a:ext>
            </a:extLst>
          </a:blip>
          <a:srcRect l="15479" t="-922" r="28271" b="922"/>
          <a:stretch/>
        </p:blipFill>
        <p:spPr>
          <a:xfrm>
            <a:off x="7538463" y="3713863"/>
            <a:ext cx="979841" cy="979841"/>
          </a:xfrm>
          <a:prstGeom prst="ellipse">
            <a:avLst/>
          </a:prstGeom>
        </p:spPr>
      </p:pic>
      <p:pic>
        <p:nvPicPr>
          <p:cNvPr id="26" name="Picture 2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28184" y="3919780"/>
            <a:ext cx="1008112" cy="753826"/>
          </a:xfrm>
          <a:prstGeom prst="rect">
            <a:avLst/>
          </a:prstGeom>
        </p:spPr>
      </p:pic>
      <p:sp>
        <p:nvSpPr>
          <p:cNvPr id="27" name="Rectangle 26"/>
          <p:cNvSpPr/>
          <p:nvPr/>
        </p:nvSpPr>
        <p:spPr>
          <a:xfrm>
            <a:off x="6444208" y="265212"/>
            <a:ext cx="2700157"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Teknik</a:t>
            </a:r>
          </a:p>
          <a:p>
            <a:pPr algn="ctr"/>
            <a:r>
              <a:rPr lang="id-ID" sz="2400" b="1" dirty="0">
                <a:solidFill>
                  <a:schemeClr val="tx1"/>
                </a:solidFill>
                <a:latin typeface="Times New Roman" pitchFamily="18" charset="0"/>
                <a:cs typeface="Times New Roman" pitchFamily="18" charset="0"/>
              </a:rPr>
              <a:t>Pengumpulan Data</a:t>
            </a:r>
          </a:p>
        </p:txBody>
      </p:sp>
      <p:sp>
        <p:nvSpPr>
          <p:cNvPr id="28" name="TextBox 27"/>
          <p:cNvSpPr txBox="1"/>
          <p:nvPr/>
        </p:nvSpPr>
        <p:spPr>
          <a:xfrm>
            <a:off x="4788024" y="5044452"/>
            <a:ext cx="1296144" cy="369332"/>
          </a:xfrm>
          <a:prstGeom prst="rect">
            <a:avLst/>
          </a:prstGeom>
          <a:solidFill>
            <a:schemeClr val="bg1">
              <a:lumMod val="75000"/>
            </a:schemeClr>
          </a:solidFill>
          <a:ln>
            <a:solidFill>
              <a:schemeClr val="bg1">
                <a:lumMod val="75000"/>
              </a:schemeClr>
            </a:solidFill>
          </a:ln>
        </p:spPr>
        <p:txBody>
          <a:bodyPr wrap="square" rtlCol="0">
            <a:spAutoFit/>
          </a:bodyPr>
          <a:lstStyle/>
          <a:p>
            <a:pPr algn="ctr"/>
            <a:r>
              <a:rPr lang="id-ID" dirty="0">
                <a:latin typeface="Times New Roman" pitchFamily="18" charset="0"/>
                <a:cs typeface="Times New Roman" pitchFamily="18" charset="0"/>
              </a:rPr>
              <a:t>Observasi</a:t>
            </a:r>
          </a:p>
        </p:txBody>
      </p:sp>
      <p:sp>
        <p:nvSpPr>
          <p:cNvPr id="29" name="TextBox 28"/>
          <p:cNvSpPr txBox="1"/>
          <p:nvPr/>
        </p:nvSpPr>
        <p:spPr>
          <a:xfrm>
            <a:off x="7380312" y="5048227"/>
            <a:ext cx="1287760" cy="369332"/>
          </a:xfrm>
          <a:prstGeom prst="rect">
            <a:avLst/>
          </a:prstGeom>
          <a:solidFill>
            <a:schemeClr val="bg1">
              <a:lumMod val="75000"/>
            </a:schemeClr>
          </a:solidFill>
          <a:ln>
            <a:solidFill>
              <a:schemeClr val="bg1">
                <a:lumMod val="75000"/>
              </a:schemeClr>
            </a:solidFill>
          </a:ln>
        </p:spPr>
        <p:txBody>
          <a:bodyPr wrap="square" rtlCol="0">
            <a:spAutoFit/>
          </a:bodyPr>
          <a:lstStyle/>
          <a:p>
            <a:pPr algn="ctr"/>
            <a:r>
              <a:rPr lang="id-ID" dirty="0">
                <a:latin typeface="Times New Roman" pitchFamily="18" charset="0"/>
                <a:cs typeface="Times New Roman" pitchFamily="18" charset="0"/>
              </a:rPr>
              <a:t>Wawancara</a:t>
            </a:r>
          </a:p>
        </p:txBody>
      </p:sp>
      <p:sp>
        <p:nvSpPr>
          <p:cNvPr id="31" name="TextBox 30"/>
          <p:cNvSpPr txBox="1"/>
          <p:nvPr/>
        </p:nvSpPr>
        <p:spPr>
          <a:xfrm>
            <a:off x="6156176" y="4909728"/>
            <a:ext cx="1152128" cy="646331"/>
          </a:xfrm>
          <a:prstGeom prst="rect">
            <a:avLst/>
          </a:prstGeom>
          <a:solidFill>
            <a:schemeClr val="bg1">
              <a:lumMod val="75000"/>
            </a:schemeClr>
          </a:solidFill>
          <a:ln>
            <a:solidFill>
              <a:schemeClr val="bg1">
                <a:lumMod val="75000"/>
              </a:schemeClr>
            </a:solidFill>
          </a:ln>
        </p:spPr>
        <p:txBody>
          <a:bodyPr wrap="square" rtlCol="0">
            <a:spAutoFit/>
          </a:bodyPr>
          <a:lstStyle/>
          <a:p>
            <a:pPr algn="ctr"/>
            <a:r>
              <a:rPr lang="id-ID" dirty="0">
                <a:latin typeface="Times New Roman" pitchFamily="18" charset="0"/>
                <a:cs typeface="Times New Roman" pitchFamily="18" charset="0"/>
              </a:rPr>
              <a:t>Studi Pustaka</a:t>
            </a:r>
          </a:p>
        </p:txBody>
      </p:sp>
    </p:spTree>
    <p:extLst>
      <p:ext uri="{BB962C8B-B14F-4D97-AF65-F5344CB8AC3E}">
        <p14:creationId xmlns:p14="http://schemas.microsoft.com/office/powerpoint/2010/main" val="274421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27" grpId="0" animBg="1"/>
      <p:bldP spid="28" grpId="0" animBg="1"/>
      <p:bldP spid="29"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ight Triangle 1"/>
          <p:cNvSpPr/>
          <p:nvPr/>
        </p:nvSpPr>
        <p:spPr>
          <a:xfrm flipH="1">
            <a:off x="4900208" y="-60600"/>
            <a:ext cx="4248473" cy="5777137"/>
          </a:xfrm>
          <a:custGeom>
            <a:avLst/>
            <a:gdLst>
              <a:gd name="connsiteX0" fmla="*/ 0 w 4248472"/>
              <a:gd name="connsiteY0" fmla="*/ 6219056 h 6219056"/>
              <a:gd name="connsiteX1" fmla="*/ 0 w 4248472"/>
              <a:gd name="connsiteY1" fmla="*/ 0 h 6219056"/>
              <a:gd name="connsiteX2" fmla="*/ 4248472 w 4248472"/>
              <a:gd name="connsiteY2" fmla="*/ 6219056 h 6219056"/>
              <a:gd name="connsiteX3" fmla="*/ 0 w 4248472"/>
              <a:gd name="connsiteY3" fmla="*/ 6219056 h 6219056"/>
              <a:gd name="connsiteX0" fmla="*/ 0 w 4248472"/>
              <a:gd name="connsiteY0" fmla="*/ 6219056 h 6219056"/>
              <a:gd name="connsiteX1" fmla="*/ 0 w 4248472"/>
              <a:gd name="connsiteY1" fmla="*/ 0 h 6219056"/>
              <a:gd name="connsiteX2" fmla="*/ 2886038 w 4248472"/>
              <a:gd name="connsiteY2" fmla="*/ 1682715 h 6219056"/>
              <a:gd name="connsiteX3" fmla="*/ 4248472 w 4248472"/>
              <a:gd name="connsiteY3" fmla="*/ 6219056 h 6219056"/>
              <a:gd name="connsiteX4" fmla="*/ 0 w 4248472"/>
              <a:gd name="connsiteY4" fmla="*/ 6219056 h 6219056"/>
              <a:gd name="connsiteX0" fmla="*/ 63795 w 4312267"/>
              <a:gd name="connsiteY0" fmla="*/ 6027670 h 6027670"/>
              <a:gd name="connsiteX1" fmla="*/ 0 w 4312267"/>
              <a:gd name="connsiteY1" fmla="*/ 0 h 6027670"/>
              <a:gd name="connsiteX2" fmla="*/ 2949833 w 4312267"/>
              <a:gd name="connsiteY2" fmla="*/ 1491329 h 6027670"/>
              <a:gd name="connsiteX3" fmla="*/ 4312267 w 4312267"/>
              <a:gd name="connsiteY3" fmla="*/ 6027670 h 6027670"/>
              <a:gd name="connsiteX4" fmla="*/ 63795 w 4312267"/>
              <a:gd name="connsiteY4" fmla="*/ 6027670 h 6027670"/>
              <a:gd name="connsiteX0" fmla="*/ 244549 w 4493021"/>
              <a:gd name="connsiteY0" fmla="*/ 5240861 h 5240861"/>
              <a:gd name="connsiteX1" fmla="*/ 0 w 4493021"/>
              <a:gd name="connsiteY1" fmla="*/ 0 h 5240861"/>
              <a:gd name="connsiteX2" fmla="*/ 3130587 w 4493021"/>
              <a:gd name="connsiteY2" fmla="*/ 704520 h 5240861"/>
              <a:gd name="connsiteX3" fmla="*/ 4493021 w 4493021"/>
              <a:gd name="connsiteY3" fmla="*/ 5240861 h 5240861"/>
              <a:gd name="connsiteX4" fmla="*/ 244549 w 4493021"/>
              <a:gd name="connsiteY4" fmla="*/ 5240861 h 5240861"/>
              <a:gd name="connsiteX0" fmla="*/ 1 w 4248473"/>
              <a:gd name="connsiteY0" fmla="*/ 5740592 h 5740592"/>
              <a:gd name="connsiteX1" fmla="*/ 0 w 4248473"/>
              <a:gd name="connsiteY1" fmla="*/ 0 h 5740592"/>
              <a:gd name="connsiteX2" fmla="*/ 2886039 w 4248473"/>
              <a:gd name="connsiteY2" fmla="*/ 1204251 h 5740592"/>
              <a:gd name="connsiteX3" fmla="*/ 4248473 w 4248473"/>
              <a:gd name="connsiteY3" fmla="*/ 5740592 h 5740592"/>
              <a:gd name="connsiteX4" fmla="*/ 1 w 4248473"/>
              <a:gd name="connsiteY4" fmla="*/ 5740592 h 5740592"/>
              <a:gd name="connsiteX0" fmla="*/ 1 w 4248473"/>
              <a:gd name="connsiteY0" fmla="*/ 5740592 h 5740592"/>
              <a:gd name="connsiteX1" fmla="*/ 0 w 4248473"/>
              <a:gd name="connsiteY1" fmla="*/ 0 h 5740592"/>
              <a:gd name="connsiteX2" fmla="*/ 1652662 w 4248473"/>
              <a:gd name="connsiteY2" fmla="*/ 534400 h 5740592"/>
              <a:gd name="connsiteX3" fmla="*/ 4248473 w 4248473"/>
              <a:gd name="connsiteY3" fmla="*/ 5740592 h 5740592"/>
              <a:gd name="connsiteX4" fmla="*/ 1 w 4248473"/>
              <a:gd name="connsiteY4" fmla="*/ 5740592 h 5740592"/>
              <a:gd name="connsiteX0" fmla="*/ 1 w 4248473"/>
              <a:gd name="connsiteY0" fmla="*/ 5777137 h 5777137"/>
              <a:gd name="connsiteX1" fmla="*/ 0 w 4248473"/>
              <a:gd name="connsiteY1" fmla="*/ 36545 h 5777137"/>
              <a:gd name="connsiteX2" fmla="*/ 1408113 w 4248473"/>
              <a:gd name="connsiteY2" fmla="*/ 49949 h 5777137"/>
              <a:gd name="connsiteX3" fmla="*/ 4248473 w 4248473"/>
              <a:gd name="connsiteY3" fmla="*/ 5777137 h 5777137"/>
              <a:gd name="connsiteX4" fmla="*/ 1 w 4248473"/>
              <a:gd name="connsiteY4" fmla="*/ 5777137 h 5777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3" h="5777137">
                <a:moveTo>
                  <a:pt x="1" y="5777137"/>
                </a:moveTo>
                <a:cubicBezTo>
                  <a:pt x="1" y="3863606"/>
                  <a:pt x="0" y="1950076"/>
                  <a:pt x="0" y="36545"/>
                </a:cubicBezTo>
                <a:cubicBezTo>
                  <a:pt x="118496" y="204045"/>
                  <a:pt x="1289617" y="-117551"/>
                  <a:pt x="1408113" y="49949"/>
                </a:cubicBezTo>
                <a:lnTo>
                  <a:pt x="4248473" y="5777137"/>
                </a:lnTo>
                <a:lnTo>
                  <a:pt x="1" y="5777137"/>
                </a:lnTo>
                <a:close/>
              </a:path>
            </a:pathLst>
          </a:cu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2"/>
          <p:cNvGrpSpPr/>
          <p:nvPr/>
        </p:nvGrpSpPr>
        <p:grpSpPr>
          <a:xfrm>
            <a:off x="251520" y="3073524"/>
            <a:ext cx="1944216" cy="1817540"/>
            <a:chOff x="1187" y="1228039"/>
            <a:chExt cx="3477463" cy="1817540"/>
          </a:xfrm>
        </p:grpSpPr>
        <p:sp>
          <p:nvSpPr>
            <p:cNvPr id="4" name="Rounded Rectangle 3"/>
            <p:cNvSpPr/>
            <p:nvPr/>
          </p:nvSpPr>
          <p:spPr>
            <a:xfrm>
              <a:off x="1187" y="1228039"/>
              <a:ext cx="3477463" cy="1817540"/>
            </a:xfrm>
            <a:prstGeom prst="roundRect">
              <a:avLst>
                <a:gd name="adj" fmla="val 10000"/>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 name="Rounded Rectangle 4"/>
            <p:cNvSpPr/>
            <p:nvPr/>
          </p:nvSpPr>
          <p:spPr>
            <a:xfrm>
              <a:off x="54421" y="1281273"/>
              <a:ext cx="3370995" cy="17110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id-ID" sz="2000" kern="1200" dirty="0">
                <a:solidFill>
                  <a:schemeClr val="tx1"/>
                </a:solidFill>
                <a:latin typeface="Times New Roman" pitchFamily="18" charset="0"/>
                <a:cs typeface="Times New Roman" pitchFamily="18" charset="0"/>
              </a:endParaRPr>
            </a:p>
          </p:txBody>
        </p:sp>
      </p:grpSp>
      <p:graphicFrame>
        <p:nvGraphicFramePr>
          <p:cNvPr id="6" name="Diagram 5"/>
          <p:cNvGraphicFramePr/>
          <p:nvPr>
            <p:extLst>
              <p:ext uri="{D42A27DB-BD31-4B8C-83A1-F6EECF244321}">
                <p14:modId xmlns:p14="http://schemas.microsoft.com/office/powerpoint/2010/main" val="3834361555"/>
              </p:ext>
            </p:extLst>
          </p:nvPr>
        </p:nvGraphicFramePr>
        <p:xfrm>
          <a:off x="-515888" y="1473572"/>
          <a:ext cx="6096000"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65" y="265212"/>
            <a:ext cx="2700157" cy="9361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Landasan</a:t>
            </a:r>
          </a:p>
          <a:p>
            <a:pPr algn="ctr"/>
            <a:r>
              <a:rPr lang="id-ID" sz="2400" b="1" dirty="0">
                <a:solidFill>
                  <a:schemeClr val="tx1"/>
                </a:solidFill>
                <a:latin typeface="Times New Roman" pitchFamily="18" charset="0"/>
                <a:cs typeface="Times New Roman" pitchFamily="18" charset="0"/>
              </a:rPr>
              <a:t>Teori</a:t>
            </a:r>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6056" y="648072"/>
            <a:ext cx="3553341" cy="4441676"/>
          </a:xfrm>
          <a:prstGeom prst="rect">
            <a:avLst/>
          </a:prstGeom>
        </p:spPr>
      </p:pic>
      <p:sp>
        <p:nvSpPr>
          <p:cNvPr id="9" name="Frame 8"/>
          <p:cNvSpPr/>
          <p:nvPr/>
        </p:nvSpPr>
        <p:spPr>
          <a:xfrm>
            <a:off x="5148064" y="733264"/>
            <a:ext cx="3384376" cy="4284476"/>
          </a:xfrm>
          <a:custGeom>
            <a:avLst/>
            <a:gdLst>
              <a:gd name="connsiteX0" fmla="*/ 0 w 3384376"/>
              <a:gd name="connsiteY0" fmla="*/ 0 h 4284476"/>
              <a:gd name="connsiteX1" fmla="*/ 3384376 w 3384376"/>
              <a:gd name="connsiteY1" fmla="*/ 0 h 4284476"/>
              <a:gd name="connsiteX2" fmla="*/ 3384376 w 3384376"/>
              <a:gd name="connsiteY2" fmla="*/ 4284476 h 4284476"/>
              <a:gd name="connsiteX3" fmla="*/ 0 w 3384376"/>
              <a:gd name="connsiteY3" fmla="*/ 4284476 h 4284476"/>
              <a:gd name="connsiteX4" fmla="*/ 0 w 3384376"/>
              <a:gd name="connsiteY4" fmla="*/ 0 h 4284476"/>
              <a:gd name="connsiteX5" fmla="*/ 423047 w 3384376"/>
              <a:gd name="connsiteY5" fmla="*/ 423047 h 4284476"/>
              <a:gd name="connsiteX6" fmla="*/ 423047 w 3384376"/>
              <a:gd name="connsiteY6" fmla="*/ 3861429 h 4284476"/>
              <a:gd name="connsiteX7" fmla="*/ 2961329 w 3384376"/>
              <a:gd name="connsiteY7" fmla="*/ 3861429 h 4284476"/>
              <a:gd name="connsiteX8" fmla="*/ 2961329 w 3384376"/>
              <a:gd name="connsiteY8" fmla="*/ 423047 h 4284476"/>
              <a:gd name="connsiteX9" fmla="*/ 423047 w 3384376"/>
              <a:gd name="connsiteY9" fmla="*/ 423047 h 4284476"/>
              <a:gd name="connsiteX0" fmla="*/ 0 w 3384376"/>
              <a:gd name="connsiteY0" fmla="*/ 0 h 4284476"/>
              <a:gd name="connsiteX1" fmla="*/ 3384376 w 3384376"/>
              <a:gd name="connsiteY1" fmla="*/ 0 h 4284476"/>
              <a:gd name="connsiteX2" fmla="*/ 3384376 w 3384376"/>
              <a:gd name="connsiteY2" fmla="*/ 4284476 h 4284476"/>
              <a:gd name="connsiteX3" fmla="*/ 0 w 3384376"/>
              <a:gd name="connsiteY3" fmla="*/ 4284476 h 4284476"/>
              <a:gd name="connsiteX4" fmla="*/ 0 w 3384376"/>
              <a:gd name="connsiteY4" fmla="*/ 0 h 4284476"/>
              <a:gd name="connsiteX5" fmla="*/ 72172 w 3384376"/>
              <a:gd name="connsiteY5" fmla="*/ 72173 h 4284476"/>
              <a:gd name="connsiteX6" fmla="*/ 423047 w 3384376"/>
              <a:gd name="connsiteY6" fmla="*/ 3861429 h 4284476"/>
              <a:gd name="connsiteX7" fmla="*/ 2961329 w 3384376"/>
              <a:gd name="connsiteY7" fmla="*/ 3861429 h 4284476"/>
              <a:gd name="connsiteX8" fmla="*/ 2961329 w 3384376"/>
              <a:gd name="connsiteY8" fmla="*/ 423047 h 4284476"/>
              <a:gd name="connsiteX9" fmla="*/ 72172 w 3384376"/>
              <a:gd name="connsiteY9" fmla="*/ 72173 h 4284476"/>
              <a:gd name="connsiteX0" fmla="*/ 0 w 3384376"/>
              <a:gd name="connsiteY0" fmla="*/ 0 h 4284476"/>
              <a:gd name="connsiteX1" fmla="*/ 3384376 w 3384376"/>
              <a:gd name="connsiteY1" fmla="*/ 0 h 4284476"/>
              <a:gd name="connsiteX2" fmla="*/ 3384376 w 3384376"/>
              <a:gd name="connsiteY2" fmla="*/ 4284476 h 4284476"/>
              <a:gd name="connsiteX3" fmla="*/ 0 w 3384376"/>
              <a:gd name="connsiteY3" fmla="*/ 4284476 h 4284476"/>
              <a:gd name="connsiteX4" fmla="*/ 0 w 3384376"/>
              <a:gd name="connsiteY4" fmla="*/ 0 h 4284476"/>
              <a:gd name="connsiteX5" fmla="*/ 72172 w 3384376"/>
              <a:gd name="connsiteY5" fmla="*/ 72173 h 4284476"/>
              <a:gd name="connsiteX6" fmla="*/ 72172 w 3384376"/>
              <a:gd name="connsiteY6" fmla="*/ 4222936 h 4284476"/>
              <a:gd name="connsiteX7" fmla="*/ 2961329 w 3384376"/>
              <a:gd name="connsiteY7" fmla="*/ 3861429 h 4284476"/>
              <a:gd name="connsiteX8" fmla="*/ 2961329 w 3384376"/>
              <a:gd name="connsiteY8" fmla="*/ 423047 h 4284476"/>
              <a:gd name="connsiteX9" fmla="*/ 72172 w 3384376"/>
              <a:gd name="connsiteY9" fmla="*/ 72173 h 4284476"/>
              <a:gd name="connsiteX0" fmla="*/ 0 w 3384376"/>
              <a:gd name="connsiteY0" fmla="*/ 0 h 4284476"/>
              <a:gd name="connsiteX1" fmla="*/ 3384376 w 3384376"/>
              <a:gd name="connsiteY1" fmla="*/ 0 h 4284476"/>
              <a:gd name="connsiteX2" fmla="*/ 3384376 w 3384376"/>
              <a:gd name="connsiteY2" fmla="*/ 4284476 h 4284476"/>
              <a:gd name="connsiteX3" fmla="*/ 0 w 3384376"/>
              <a:gd name="connsiteY3" fmla="*/ 4284476 h 4284476"/>
              <a:gd name="connsiteX4" fmla="*/ 0 w 3384376"/>
              <a:gd name="connsiteY4" fmla="*/ 0 h 4284476"/>
              <a:gd name="connsiteX5" fmla="*/ 72172 w 3384376"/>
              <a:gd name="connsiteY5" fmla="*/ 72173 h 4284476"/>
              <a:gd name="connsiteX6" fmla="*/ 72172 w 3384376"/>
              <a:gd name="connsiteY6" fmla="*/ 4222936 h 4284476"/>
              <a:gd name="connsiteX7" fmla="*/ 3322836 w 3384376"/>
              <a:gd name="connsiteY7" fmla="*/ 4212304 h 4284476"/>
              <a:gd name="connsiteX8" fmla="*/ 2961329 w 3384376"/>
              <a:gd name="connsiteY8" fmla="*/ 423047 h 4284476"/>
              <a:gd name="connsiteX9" fmla="*/ 72172 w 3384376"/>
              <a:gd name="connsiteY9" fmla="*/ 72173 h 4284476"/>
              <a:gd name="connsiteX0" fmla="*/ 0 w 3384376"/>
              <a:gd name="connsiteY0" fmla="*/ 0 h 4284476"/>
              <a:gd name="connsiteX1" fmla="*/ 3384376 w 3384376"/>
              <a:gd name="connsiteY1" fmla="*/ 0 h 4284476"/>
              <a:gd name="connsiteX2" fmla="*/ 3384376 w 3384376"/>
              <a:gd name="connsiteY2" fmla="*/ 4284476 h 4284476"/>
              <a:gd name="connsiteX3" fmla="*/ 0 w 3384376"/>
              <a:gd name="connsiteY3" fmla="*/ 4284476 h 4284476"/>
              <a:gd name="connsiteX4" fmla="*/ 0 w 3384376"/>
              <a:gd name="connsiteY4" fmla="*/ 0 h 4284476"/>
              <a:gd name="connsiteX5" fmla="*/ 72172 w 3384376"/>
              <a:gd name="connsiteY5" fmla="*/ 72173 h 4284476"/>
              <a:gd name="connsiteX6" fmla="*/ 72172 w 3384376"/>
              <a:gd name="connsiteY6" fmla="*/ 4222936 h 4284476"/>
              <a:gd name="connsiteX7" fmla="*/ 3322836 w 3384376"/>
              <a:gd name="connsiteY7" fmla="*/ 4212304 h 4284476"/>
              <a:gd name="connsiteX8" fmla="*/ 3312203 w 3384376"/>
              <a:gd name="connsiteY8" fmla="*/ 72173 h 4284476"/>
              <a:gd name="connsiteX9" fmla="*/ 72172 w 3384376"/>
              <a:gd name="connsiteY9" fmla="*/ 72173 h 428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84376" h="4284476">
                <a:moveTo>
                  <a:pt x="0" y="0"/>
                </a:moveTo>
                <a:lnTo>
                  <a:pt x="3384376" y="0"/>
                </a:lnTo>
                <a:lnTo>
                  <a:pt x="3384376" y="4284476"/>
                </a:lnTo>
                <a:lnTo>
                  <a:pt x="0" y="4284476"/>
                </a:lnTo>
                <a:lnTo>
                  <a:pt x="0" y="0"/>
                </a:lnTo>
                <a:close/>
                <a:moveTo>
                  <a:pt x="72172" y="72173"/>
                </a:moveTo>
                <a:lnTo>
                  <a:pt x="72172" y="4222936"/>
                </a:lnTo>
                <a:lnTo>
                  <a:pt x="3322836" y="4212304"/>
                </a:lnTo>
                <a:cubicBezTo>
                  <a:pt x="3319292" y="2832260"/>
                  <a:pt x="3315747" y="1452217"/>
                  <a:pt x="3312203" y="72173"/>
                </a:cubicBezTo>
                <a:lnTo>
                  <a:pt x="72172" y="72173"/>
                </a:lnTo>
                <a:close/>
              </a:path>
            </a:pathLst>
          </a:cu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345863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79056" y="-166836"/>
            <a:ext cx="1119680" cy="2664296"/>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ounded Rectangle 2"/>
          <p:cNvSpPr/>
          <p:nvPr/>
        </p:nvSpPr>
        <p:spPr>
          <a:xfrm>
            <a:off x="1198736" y="-166836"/>
            <a:ext cx="1119680" cy="3229327"/>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ounded Rectangle 3"/>
          <p:cNvSpPr/>
          <p:nvPr/>
        </p:nvSpPr>
        <p:spPr>
          <a:xfrm>
            <a:off x="2318416" y="-166836"/>
            <a:ext cx="1119680" cy="3672408"/>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ounded Rectangle 4"/>
          <p:cNvSpPr/>
          <p:nvPr/>
        </p:nvSpPr>
        <p:spPr>
          <a:xfrm>
            <a:off x="3438096" y="-166836"/>
            <a:ext cx="1119680" cy="3221666"/>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ounded Rectangle 5"/>
          <p:cNvSpPr/>
          <p:nvPr/>
        </p:nvSpPr>
        <p:spPr>
          <a:xfrm>
            <a:off x="4557776" y="-166836"/>
            <a:ext cx="1119680" cy="4661826"/>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p:cNvSpPr/>
          <p:nvPr/>
        </p:nvSpPr>
        <p:spPr>
          <a:xfrm>
            <a:off x="5677456" y="-166836"/>
            <a:ext cx="1119680" cy="3941746"/>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ounded Rectangle 7"/>
          <p:cNvSpPr/>
          <p:nvPr/>
        </p:nvSpPr>
        <p:spPr>
          <a:xfrm>
            <a:off x="6807769" y="-166836"/>
            <a:ext cx="1119680" cy="2952328"/>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ounded Rectangle 8"/>
          <p:cNvSpPr/>
          <p:nvPr/>
        </p:nvSpPr>
        <p:spPr>
          <a:xfrm>
            <a:off x="7949264" y="-166836"/>
            <a:ext cx="1119680" cy="4301786"/>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Box 9"/>
          <p:cNvSpPr txBox="1"/>
          <p:nvPr/>
        </p:nvSpPr>
        <p:spPr>
          <a:xfrm>
            <a:off x="3419872" y="3455630"/>
            <a:ext cx="1119680" cy="553998"/>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Alat Komunikasi</a:t>
            </a:r>
          </a:p>
        </p:txBody>
      </p:sp>
      <p:sp>
        <p:nvSpPr>
          <p:cNvPr id="11" name="TextBox 10"/>
          <p:cNvSpPr txBox="1"/>
          <p:nvPr/>
        </p:nvSpPr>
        <p:spPr>
          <a:xfrm>
            <a:off x="35496" y="2756073"/>
            <a:ext cx="1119680" cy="784830"/>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Duta atau wakil dari pengirim</a:t>
            </a:r>
          </a:p>
        </p:txBody>
      </p:sp>
      <p:sp>
        <p:nvSpPr>
          <p:cNvPr id="12" name="TextBox 11"/>
          <p:cNvSpPr txBox="1"/>
          <p:nvPr/>
        </p:nvSpPr>
        <p:spPr>
          <a:xfrm>
            <a:off x="6804248" y="3008774"/>
            <a:ext cx="1119680" cy="784830"/>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Pedoman Dasar Bertindak</a:t>
            </a:r>
          </a:p>
        </p:txBody>
      </p:sp>
      <p:sp>
        <p:nvSpPr>
          <p:cNvPr id="13" name="TextBox 12"/>
          <p:cNvSpPr txBox="1"/>
          <p:nvPr/>
        </p:nvSpPr>
        <p:spPr>
          <a:xfrm>
            <a:off x="1148064" y="3332765"/>
            <a:ext cx="1119680" cy="1015663"/>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Alat Pengingat atau  Berpikir</a:t>
            </a:r>
          </a:p>
        </p:txBody>
      </p:sp>
      <p:sp>
        <p:nvSpPr>
          <p:cNvPr id="14" name="TextBox 13"/>
          <p:cNvSpPr txBox="1"/>
          <p:nvPr/>
        </p:nvSpPr>
        <p:spPr>
          <a:xfrm>
            <a:off x="5684568" y="4081636"/>
            <a:ext cx="1119680" cy="784830"/>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Barometer Kemajuan Kantor</a:t>
            </a:r>
          </a:p>
        </p:txBody>
      </p:sp>
      <p:sp>
        <p:nvSpPr>
          <p:cNvPr id="15" name="TextBox 14"/>
          <p:cNvSpPr txBox="1"/>
          <p:nvPr/>
        </p:nvSpPr>
        <p:spPr>
          <a:xfrm>
            <a:off x="2318416" y="3793604"/>
            <a:ext cx="1119680" cy="553998"/>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Jaminan Keamanan</a:t>
            </a:r>
          </a:p>
        </p:txBody>
      </p:sp>
      <p:sp>
        <p:nvSpPr>
          <p:cNvPr id="16" name="TextBox 15"/>
          <p:cNvSpPr txBox="1"/>
          <p:nvPr/>
        </p:nvSpPr>
        <p:spPr>
          <a:xfrm>
            <a:off x="7988824" y="4391734"/>
            <a:ext cx="1119680" cy="553998"/>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Dokumen Historis</a:t>
            </a:r>
          </a:p>
        </p:txBody>
      </p:sp>
      <p:sp>
        <p:nvSpPr>
          <p:cNvPr id="17" name="TextBox 16"/>
          <p:cNvSpPr txBox="1"/>
          <p:nvPr/>
        </p:nvSpPr>
        <p:spPr>
          <a:xfrm>
            <a:off x="4572000" y="4679766"/>
            <a:ext cx="1119680" cy="553998"/>
          </a:xfrm>
          <a:prstGeom prst="rect">
            <a:avLst/>
          </a:prstGeom>
          <a:noFill/>
          <a:ln>
            <a:solidFill>
              <a:schemeClr val="accent1">
                <a:lumMod val="20000"/>
                <a:lumOff val="80000"/>
              </a:schemeClr>
            </a:solidFill>
          </a:ln>
        </p:spPr>
        <p:txBody>
          <a:bodyPr wrap="square" rtlCol="0">
            <a:spAutoFit/>
          </a:bodyPr>
          <a:lstStyle/>
          <a:p>
            <a:pPr lvl="0" algn="ctr"/>
            <a:r>
              <a:rPr lang="id-ID" sz="1500" dirty="0">
                <a:latin typeface="Times New Roman" pitchFamily="18" charset="0"/>
                <a:cs typeface="Times New Roman" pitchFamily="18" charset="0"/>
              </a:rPr>
              <a:t>Alat Promosi</a:t>
            </a:r>
          </a:p>
        </p:txBody>
      </p:sp>
      <p:sp>
        <p:nvSpPr>
          <p:cNvPr id="18" name="Rectangle 17"/>
          <p:cNvSpPr/>
          <p:nvPr/>
        </p:nvSpPr>
        <p:spPr>
          <a:xfrm>
            <a:off x="-365" y="4585692"/>
            <a:ext cx="2700157" cy="93610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Fungsi Surat</a:t>
            </a:r>
          </a:p>
        </p:txBody>
      </p:sp>
      <p:pic>
        <p:nvPicPr>
          <p:cNvPr id="1026" name="Picture 2" descr="Image result for icon telephone illustration"/>
          <p:cNvPicPr>
            <a:picLocks noChangeAspect="1" noChangeArrowheads="1"/>
          </p:cNvPicPr>
          <p:nvPr/>
        </p:nvPicPr>
        <p:blipFill>
          <a:blip r:embed="rId3"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3344035" y="1921396"/>
            <a:ext cx="1307801" cy="9664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25000" r="25000"/>
          <a:stretch/>
        </p:blipFill>
        <p:spPr>
          <a:xfrm>
            <a:off x="1326544" y="1993404"/>
            <a:ext cx="864064" cy="864064"/>
          </a:xfrm>
          <a:prstGeom prst="ellipse">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t="3237" b="3237"/>
          <a:stretch/>
        </p:blipFill>
        <p:spPr>
          <a:xfrm>
            <a:off x="5769260" y="2641508"/>
            <a:ext cx="936072" cy="936072"/>
          </a:xfrm>
          <a:prstGeom prst="ellipse">
            <a:avLst/>
          </a:prstGeom>
        </p:spPr>
      </p:pic>
      <p:pic>
        <p:nvPicPr>
          <p:cNvPr id="21" name="Picture 20"/>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32056" y="1705372"/>
            <a:ext cx="864064" cy="864064"/>
          </a:xfrm>
          <a:prstGeom prst="ellipse">
            <a:avLst/>
          </a:prstGeom>
        </p:spPr>
      </p:pic>
      <p:sp>
        <p:nvSpPr>
          <p:cNvPr id="22" name="AutoShape 4" descr="Image result for keamanan illustr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23" name="Picture 22"/>
          <p:cNvPicPr>
            <a:picLocks noChangeAspect="1"/>
          </p:cNvPicPr>
          <p:nvPr/>
        </p:nvPicPr>
        <p:blipFill rotWithShape="1">
          <a:blip r:embed="rId7" cstate="print">
            <a:extLst>
              <a:ext uri="{28A0092B-C50C-407E-A947-70E740481C1C}">
                <a14:useLocalDpi xmlns:a14="http://schemas.microsoft.com/office/drawing/2010/main" val="0"/>
              </a:ext>
            </a:extLst>
          </a:blip>
          <a:srcRect l="20977" t="2907" r="20633" b="3489"/>
          <a:stretch/>
        </p:blipFill>
        <p:spPr>
          <a:xfrm>
            <a:off x="2446224" y="2437134"/>
            <a:ext cx="864064" cy="852414"/>
          </a:xfrm>
          <a:prstGeom prst="ellipse">
            <a:avLst/>
          </a:prstGeom>
        </p:spPr>
      </p:pic>
      <p:pic>
        <p:nvPicPr>
          <p:cNvPr id="24" name="Picture 23"/>
          <p:cNvPicPr>
            <a:picLocks noChangeAspect="1"/>
          </p:cNvPicPr>
          <p:nvPr/>
        </p:nvPicPr>
        <p:blipFill rotWithShape="1">
          <a:blip r:embed="rId8" cstate="print">
            <a:extLst>
              <a:ext uri="{28A0092B-C50C-407E-A947-70E740481C1C}">
                <a14:useLocalDpi xmlns:a14="http://schemas.microsoft.com/office/drawing/2010/main" val="0"/>
              </a:ext>
            </a:extLst>
          </a:blip>
          <a:srcRect l="31276" t="-3637" r="-1318" b="3637"/>
          <a:stretch/>
        </p:blipFill>
        <p:spPr>
          <a:xfrm>
            <a:off x="4686322" y="3433564"/>
            <a:ext cx="891035" cy="891035"/>
          </a:xfrm>
          <a:prstGeom prst="ellipse">
            <a:avLst/>
          </a:prstGeom>
        </p:spPr>
      </p:pic>
      <p:pic>
        <p:nvPicPr>
          <p:cNvPr id="25" name="Picture 24"/>
          <p:cNvPicPr>
            <a:picLocks noChangeAspect="1"/>
          </p:cNvPicPr>
          <p:nvPr/>
        </p:nvPicPr>
        <p:blipFill rotWithShape="1">
          <a:blip r:embed="rId9" cstate="print">
            <a:extLst>
              <a:ext uri="{28A0092B-C50C-407E-A947-70E740481C1C}">
                <a14:useLocalDpi xmlns:a14="http://schemas.microsoft.com/office/drawing/2010/main" val="0"/>
              </a:ext>
            </a:extLst>
          </a:blip>
          <a:srcRect l="16708" r="16708"/>
          <a:stretch/>
        </p:blipFill>
        <p:spPr>
          <a:xfrm>
            <a:off x="8060832" y="3073524"/>
            <a:ext cx="864064" cy="864064"/>
          </a:xfrm>
          <a:prstGeom prst="ellipse">
            <a:avLst/>
          </a:prstGeom>
        </p:spPr>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9512" y="1417340"/>
            <a:ext cx="864064" cy="865394"/>
          </a:xfrm>
          <a:prstGeom prst="ellipse">
            <a:avLst/>
          </a:prstGeom>
        </p:spPr>
      </p:pic>
    </p:spTree>
    <p:extLst>
      <p:ext uri="{BB962C8B-B14F-4D97-AF65-F5344CB8AC3E}">
        <p14:creationId xmlns:p14="http://schemas.microsoft.com/office/powerpoint/2010/main" val="308963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fade">
                                      <p:cBhvr>
                                        <p:cTn id="42" dur="500"/>
                                        <p:tgtEl>
                                          <p:spTgt spid="102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childTnLst>
                                </p:cTn>
                              </p:par>
                              <p:par>
                                <p:cTn id="87" presetID="10" presetClass="entr" presetSubtype="0"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27290767"/>
              </p:ext>
            </p:extLst>
          </p:nvPr>
        </p:nvGraphicFramePr>
        <p:xfrm>
          <a:off x="179512" y="3271910"/>
          <a:ext cx="8856984" cy="2027765"/>
        </p:xfrm>
        <a:graphic>
          <a:graphicData uri="http://schemas.openxmlformats.org/drawingml/2006/table">
            <a:tbl>
              <a:tblPr firstRow="1" bandRow="1">
                <a:tableStyleId>{2D5ABB26-0587-4C30-8999-92F81FD0307C}</a:tableStyleId>
              </a:tblPr>
              <a:tblGrid>
                <a:gridCol w="648071">
                  <a:extLst>
                    <a:ext uri="{9D8B030D-6E8A-4147-A177-3AD203B41FA5}">
                      <a16:colId xmlns:a16="http://schemas.microsoft.com/office/drawing/2014/main" val="20000"/>
                    </a:ext>
                  </a:extLst>
                </a:gridCol>
                <a:gridCol w="996348">
                  <a:extLst>
                    <a:ext uri="{9D8B030D-6E8A-4147-A177-3AD203B41FA5}">
                      <a16:colId xmlns:a16="http://schemas.microsoft.com/office/drawing/2014/main" val="20001"/>
                    </a:ext>
                  </a:extLst>
                </a:gridCol>
                <a:gridCol w="548140">
                  <a:extLst>
                    <a:ext uri="{9D8B030D-6E8A-4147-A177-3AD203B41FA5}">
                      <a16:colId xmlns:a16="http://schemas.microsoft.com/office/drawing/2014/main" val="20002"/>
                    </a:ext>
                  </a:extLst>
                </a:gridCol>
                <a:gridCol w="822210">
                  <a:extLst>
                    <a:ext uri="{9D8B030D-6E8A-4147-A177-3AD203B41FA5}">
                      <a16:colId xmlns:a16="http://schemas.microsoft.com/office/drawing/2014/main" val="20003"/>
                    </a:ext>
                  </a:extLst>
                </a:gridCol>
                <a:gridCol w="822210">
                  <a:extLst>
                    <a:ext uri="{9D8B030D-6E8A-4147-A177-3AD203B41FA5}">
                      <a16:colId xmlns:a16="http://schemas.microsoft.com/office/drawing/2014/main" val="20004"/>
                    </a:ext>
                  </a:extLst>
                </a:gridCol>
                <a:gridCol w="1275589">
                  <a:extLst>
                    <a:ext uri="{9D8B030D-6E8A-4147-A177-3AD203B41FA5}">
                      <a16:colId xmlns:a16="http://schemas.microsoft.com/office/drawing/2014/main" val="20005"/>
                    </a:ext>
                  </a:extLst>
                </a:gridCol>
                <a:gridCol w="985487">
                  <a:extLst>
                    <a:ext uri="{9D8B030D-6E8A-4147-A177-3AD203B41FA5}">
                      <a16:colId xmlns:a16="http://schemas.microsoft.com/office/drawing/2014/main" val="20006"/>
                    </a:ext>
                  </a:extLst>
                </a:gridCol>
                <a:gridCol w="1412666">
                  <a:extLst>
                    <a:ext uri="{9D8B030D-6E8A-4147-A177-3AD203B41FA5}">
                      <a16:colId xmlns:a16="http://schemas.microsoft.com/office/drawing/2014/main" val="20007"/>
                    </a:ext>
                  </a:extLst>
                </a:gridCol>
                <a:gridCol w="1346263">
                  <a:extLst>
                    <a:ext uri="{9D8B030D-6E8A-4147-A177-3AD203B41FA5}">
                      <a16:colId xmlns:a16="http://schemas.microsoft.com/office/drawing/2014/main" val="20008"/>
                    </a:ext>
                  </a:extLst>
                </a:gridCol>
              </a:tblGrid>
              <a:tr h="309033">
                <a:tc rowSpan="2">
                  <a:txBody>
                    <a:bodyPr/>
                    <a:lstStyle/>
                    <a:p>
                      <a:pPr algn="ctr"/>
                      <a:r>
                        <a:rPr lang="id-ID" sz="1300" dirty="0">
                          <a:latin typeface="Times New Roman" pitchFamily="18" charset="0"/>
                          <a:cs typeface="Times New Roman" pitchFamily="18" charset="0"/>
                        </a:rPr>
                        <a:t>No. Urut</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id-ID" sz="1300" dirty="0">
                          <a:latin typeface="Times New Roman" pitchFamily="18" charset="0"/>
                          <a:cs typeface="Times New Roman" pitchFamily="18" charset="0"/>
                        </a:rPr>
                        <a:t>Tanggal</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id-ID" sz="1300" dirty="0">
                          <a:latin typeface="Times New Roman" pitchFamily="18" charset="0"/>
                          <a:cs typeface="Times New Roman" pitchFamily="18" charset="0"/>
                        </a:rPr>
                        <a:t>M/K</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id-ID" sz="1300" dirty="0">
                          <a:latin typeface="Times New Roman" pitchFamily="18" charset="0"/>
                          <a:cs typeface="Times New Roman" pitchFamily="18" charset="0"/>
                        </a:rPr>
                        <a:t>Surat</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id-ID" dirty="0"/>
                    </a:p>
                  </a:txBody>
                  <a:tcPr/>
                </a:tc>
                <a:tc rowSpan="2">
                  <a:txBody>
                    <a:bodyPr/>
                    <a:lstStyle/>
                    <a:p>
                      <a:pPr algn="ctr"/>
                      <a:r>
                        <a:rPr lang="id-ID" sz="1300" dirty="0">
                          <a:latin typeface="Times New Roman" pitchFamily="18" charset="0"/>
                          <a:cs typeface="Times New Roman" pitchFamily="18" charset="0"/>
                        </a:rPr>
                        <a:t>Dari/Kepada</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id-ID" sz="1300" dirty="0">
                          <a:latin typeface="Times New Roman" pitchFamily="18" charset="0"/>
                          <a:cs typeface="Times New Roman" pitchFamily="18" charset="0"/>
                        </a:rPr>
                        <a:t>Isi Ringkas</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id-ID" sz="1300" dirty="0">
                          <a:latin typeface="Times New Roman" pitchFamily="18" charset="0"/>
                          <a:cs typeface="Times New Roman" pitchFamily="18" charset="0"/>
                        </a:rPr>
                        <a:t>Keterangan</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id-ID" sz="1300" dirty="0">
                          <a:latin typeface="Times New Roman" pitchFamily="18" charset="0"/>
                          <a:cs typeface="Times New Roman" pitchFamily="18" charset="0"/>
                        </a:rPr>
                        <a:t>Kode</a:t>
                      </a:r>
                      <a:r>
                        <a:rPr lang="id-ID" sz="1300" baseline="0" dirty="0">
                          <a:latin typeface="Times New Roman" pitchFamily="18" charset="0"/>
                          <a:cs typeface="Times New Roman" pitchFamily="18" charset="0"/>
                        </a:rPr>
                        <a:t> Arsip</a:t>
                      </a: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82600">
                <a:tc vMerge="1">
                  <a:txBody>
                    <a:bodyPr/>
                    <a:lstStyle/>
                    <a:p>
                      <a:endParaRPr lang="id-ID" dirty="0"/>
                    </a:p>
                  </a:txBody>
                  <a:tcPr/>
                </a:tc>
                <a:tc vMerge="1">
                  <a:txBody>
                    <a:bodyPr/>
                    <a:lstStyle/>
                    <a:p>
                      <a:endParaRPr lang="id-ID" dirty="0"/>
                    </a:p>
                  </a:txBody>
                  <a:tcPr/>
                </a:tc>
                <a:tc vMerge="1">
                  <a:txBody>
                    <a:bodyPr/>
                    <a:lstStyle/>
                    <a:p>
                      <a:endParaRPr lang="id-ID" dirty="0"/>
                    </a:p>
                  </a:txBody>
                  <a:tcPr/>
                </a:tc>
                <a:tc>
                  <a:txBody>
                    <a:bodyPr/>
                    <a:lstStyle/>
                    <a:p>
                      <a:pPr algn="ctr"/>
                      <a:r>
                        <a:rPr lang="id-ID" sz="1300" dirty="0">
                          <a:latin typeface="Times New Roman" pitchFamily="18" charset="0"/>
                          <a:cs typeface="Times New Roman" pitchFamily="18" charset="0"/>
                        </a:rPr>
                        <a:t>Nomor</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id-ID" sz="1300" dirty="0">
                          <a:latin typeface="Times New Roman" pitchFamily="18" charset="0"/>
                          <a:cs typeface="Times New Roman" pitchFamily="18" charset="0"/>
                        </a:rPr>
                        <a:t>Tanggal</a:t>
                      </a: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id-ID" dirty="0"/>
                    </a:p>
                  </a:txBody>
                  <a:tcPr/>
                </a:tc>
                <a:tc vMerge="1">
                  <a:txBody>
                    <a:bodyPr/>
                    <a:lstStyle/>
                    <a:p>
                      <a:endParaRPr lang="id-ID" dirty="0"/>
                    </a:p>
                  </a:txBody>
                  <a:tcPr/>
                </a:tc>
                <a:tc vMerge="1">
                  <a:txBody>
                    <a:bodyPr/>
                    <a:lstStyle/>
                    <a:p>
                      <a:endParaRPr lang="id-ID" dirty="0"/>
                    </a:p>
                  </a:txBody>
                  <a:tcPr/>
                </a:tc>
                <a:tc vMerge="1">
                  <a:txBody>
                    <a:bodyPr/>
                    <a:lstStyle/>
                    <a:p>
                      <a:endParaRPr lang="id-ID" dirty="0"/>
                    </a:p>
                  </a:txBody>
                  <a:tcPr/>
                </a:tc>
                <a:extLst>
                  <a:ext uri="{0D108BD9-81ED-4DB2-BD59-A6C34878D82A}">
                    <a16:rowId xmlns:a16="http://schemas.microsoft.com/office/drawing/2014/main" val="10001"/>
                  </a:ext>
                </a:extLst>
              </a:tr>
              <a:tr h="309033">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9033">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09033">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09033">
                <a:tc>
                  <a:txBody>
                    <a:bodyPr/>
                    <a:lstStyle/>
                    <a:p>
                      <a:pPr algn="ctr"/>
                      <a:endParaRPr lang="id-ID" sz="130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d-ID" sz="1300" dirty="0">
                        <a:latin typeface="Times New Roman" pitchFamily="18" charset="0"/>
                        <a:cs typeface="Times New Roman" pitchFamily="18" charset="0"/>
                      </a:endParaRPr>
                    </a:p>
                  </a:txBody>
                  <a:tcPr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Rectangle 3"/>
          <p:cNvSpPr/>
          <p:nvPr/>
        </p:nvSpPr>
        <p:spPr>
          <a:xfrm>
            <a:off x="6440106" y="913284"/>
            <a:ext cx="2700157" cy="93610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Sistem</a:t>
            </a:r>
          </a:p>
          <a:p>
            <a:pPr algn="ctr"/>
            <a:r>
              <a:rPr lang="id-ID" sz="2400" b="1" dirty="0">
                <a:solidFill>
                  <a:schemeClr val="tx1"/>
                </a:solidFill>
                <a:latin typeface="Times New Roman" pitchFamily="18" charset="0"/>
                <a:cs typeface="Times New Roman" pitchFamily="18" charset="0"/>
              </a:rPr>
              <a:t>Pengelolaan Surat</a:t>
            </a:r>
          </a:p>
        </p:txBody>
      </p:sp>
      <p:sp>
        <p:nvSpPr>
          <p:cNvPr id="5" name="Rectangle 4"/>
          <p:cNvSpPr/>
          <p:nvPr/>
        </p:nvSpPr>
        <p:spPr>
          <a:xfrm>
            <a:off x="178045" y="2713484"/>
            <a:ext cx="8856984" cy="353943"/>
          </a:xfrm>
          <a:prstGeom prst="rect">
            <a:avLst/>
          </a:prstGeom>
          <a:solidFill>
            <a:schemeClr val="bg1"/>
          </a:solidFill>
          <a:ln>
            <a:solidFill>
              <a:schemeClr val="bg1"/>
            </a:solidFill>
          </a:ln>
        </p:spPr>
        <p:txBody>
          <a:bodyPr wrap="square">
            <a:spAutoFit/>
          </a:bodyPr>
          <a:lstStyle/>
          <a:p>
            <a:pPr algn="just"/>
            <a:r>
              <a:rPr lang="id-ID" sz="1700" dirty="0">
                <a:latin typeface="Times New Roman" pitchFamily="18" charset="0"/>
                <a:cs typeface="Times New Roman" pitchFamily="18" charset="0"/>
              </a:rPr>
              <a:t>Buku agenda adalah buku yang digunakan untuk mencatat surat masuk dan keluar dalam satu tahun.</a:t>
            </a:r>
          </a:p>
        </p:txBody>
      </p:sp>
      <p:sp>
        <p:nvSpPr>
          <p:cNvPr id="13" name="Rectangle 12"/>
          <p:cNvSpPr/>
          <p:nvPr/>
        </p:nvSpPr>
        <p:spPr>
          <a:xfrm>
            <a:off x="-36512" y="-22820"/>
            <a:ext cx="5688632" cy="187220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3000" b="3000"/>
          <a:stretch/>
        </p:blipFill>
        <p:spPr>
          <a:xfrm>
            <a:off x="323528" y="408745"/>
            <a:ext cx="1872691" cy="1872691"/>
          </a:xfrm>
          <a:prstGeom prst="flowChartProcess">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7350" b="17650"/>
          <a:stretch/>
        </p:blipFill>
        <p:spPr>
          <a:xfrm>
            <a:off x="2261984" y="408745"/>
            <a:ext cx="1872691" cy="1872691"/>
          </a:xfrm>
          <a:prstGeom prst="flowChartProcess">
            <a:avLst/>
          </a:prstGeom>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b="20000"/>
          <a:stretch/>
        </p:blipFill>
        <p:spPr>
          <a:xfrm>
            <a:off x="4206200" y="414506"/>
            <a:ext cx="1866448" cy="1866448"/>
          </a:xfrm>
          <a:prstGeom prst="flowChartProcess">
            <a:avLst/>
          </a:prstGeom>
        </p:spPr>
      </p:pic>
    </p:spTree>
    <p:extLst>
      <p:ext uri="{BB962C8B-B14F-4D97-AF65-F5344CB8AC3E}">
        <p14:creationId xmlns:p14="http://schemas.microsoft.com/office/powerpoint/2010/main" val="107422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ight Triangle 1"/>
          <p:cNvSpPr/>
          <p:nvPr/>
        </p:nvSpPr>
        <p:spPr>
          <a:xfrm>
            <a:off x="-36512" y="0"/>
            <a:ext cx="3312368" cy="5715000"/>
          </a:xfrm>
          <a:prstGeom prst="rtTriangl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ight Triangle 2"/>
          <p:cNvSpPr/>
          <p:nvPr/>
        </p:nvSpPr>
        <p:spPr>
          <a:xfrm rot="10800000">
            <a:off x="5868144" y="-22820"/>
            <a:ext cx="3312368" cy="5715000"/>
          </a:xfrm>
          <a:prstGeom prst="rtTriangl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aphicFrame>
        <p:nvGraphicFramePr>
          <p:cNvPr id="4" name="Table 3"/>
          <p:cNvGraphicFramePr>
            <a:graphicFrameLocks noGrp="1"/>
          </p:cNvGraphicFramePr>
          <p:nvPr>
            <p:extLst>
              <p:ext uri="{D42A27DB-BD31-4B8C-83A1-F6EECF244321}">
                <p14:modId xmlns:p14="http://schemas.microsoft.com/office/powerpoint/2010/main" val="708179861"/>
              </p:ext>
            </p:extLst>
          </p:nvPr>
        </p:nvGraphicFramePr>
        <p:xfrm>
          <a:off x="251520" y="438532"/>
          <a:ext cx="8701392" cy="2346960"/>
        </p:xfrm>
        <a:graphic>
          <a:graphicData uri="http://schemas.openxmlformats.org/drawingml/2006/table">
            <a:tbl>
              <a:tblPr firstRow="1" bandRow="1">
                <a:tableStyleId>{5940675A-B579-460E-94D1-54222C63F5DA}</a:tableStyleId>
              </a:tblPr>
              <a:tblGrid>
                <a:gridCol w="2175348">
                  <a:extLst>
                    <a:ext uri="{9D8B030D-6E8A-4147-A177-3AD203B41FA5}">
                      <a16:colId xmlns:a16="http://schemas.microsoft.com/office/drawing/2014/main" val="20000"/>
                    </a:ext>
                  </a:extLst>
                </a:gridCol>
                <a:gridCol w="2175348">
                  <a:extLst>
                    <a:ext uri="{9D8B030D-6E8A-4147-A177-3AD203B41FA5}">
                      <a16:colId xmlns:a16="http://schemas.microsoft.com/office/drawing/2014/main" val="20001"/>
                    </a:ext>
                  </a:extLst>
                </a:gridCol>
                <a:gridCol w="2175348">
                  <a:extLst>
                    <a:ext uri="{9D8B030D-6E8A-4147-A177-3AD203B41FA5}">
                      <a16:colId xmlns:a16="http://schemas.microsoft.com/office/drawing/2014/main" val="20002"/>
                    </a:ext>
                  </a:extLst>
                </a:gridCol>
                <a:gridCol w="2175348">
                  <a:extLst>
                    <a:ext uri="{9D8B030D-6E8A-4147-A177-3AD203B41FA5}">
                      <a16:colId xmlns:a16="http://schemas.microsoft.com/office/drawing/2014/main" val="20003"/>
                    </a:ext>
                  </a:extLst>
                </a:gridCol>
              </a:tblGrid>
              <a:tr h="330200">
                <a:tc gridSpan="2">
                  <a:txBody>
                    <a:bodyPr/>
                    <a:lstStyle/>
                    <a:p>
                      <a:r>
                        <a:rPr lang="id-ID" sz="1700" dirty="0">
                          <a:latin typeface="Times New Roman" pitchFamily="18" charset="0"/>
                          <a:cs typeface="Times New Roman" pitchFamily="18" charset="0"/>
                        </a:rPr>
                        <a:t>Nama Kantor</a:t>
                      </a:r>
                    </a:p>
                  </a:txBody>
                  <a:tcPr marT="38100" marB="38100">
                    <a:solidFill>
                      <a:schemeClr val="bg1"/>
                    </a:solidFill>
                  </a:tcPr>
                </a:tc>
                <a:tc hMerge="1">
                  <a:txBody>
                    <a:bodyPr/>
                    <a:lstStyle/>
                    <a:p>
                      <a:endParaRPr lang="id-ID" dirty="0"/>
                    </a:p>
                  </a:txBody>
                  <a:tcPr/>
                </a:tc>
                <a:tc gridSpan="2">
                  <a:txBody>
                    <a:bodyPr/>
                    <a:lstStyle/>
                    <a:p>
                      <a:r>
                        <a:rPr lang="id-ID" sz="1700" dirty="0">
                          <a:latin typeface="Times New Roman" pitchFamily="18" charset="0"/>
                          <a:cs typeface="Times New Roman" pitchFamily="18" charset="0"/>
                        </a:rPr>
                        <a:t>Kartu Kendali Surat Masuk</a:t>
                      </a:r>
                    </a:p>
                  </a:txBody>
                  <a:tcPr marT="38100" marB="38100">
                    <a:solidFill>
                      <a:schemeClr val="bg1"/>
                    </a:solidFill>
                  </a:tcPr>
                </a:tc>
                <a:tc hMerge="1">
                  <a:txBody>
                    <a:bodyPr/>
                    <a:lstStyle/>
                    <a:p>
                      <a:endParaRPr lang="id-ID" dirty="0"/>
                    </a:p>
                  </a:txBody>
                  <a:tcPr/>
                </a:tc>
                <a:extLst>
                  <a:ext uri="{0D108BD9-81ED-4DB2-BD59-A6C34878D82A}">
                    <a16:rowId xmlns:a16="http://schemas.microsoft.com/office/drawing/2014/main" val="10000"/>
                  </a:ext>
                </a:extLst>
              </a:tr>
              <a:tr h="330200">
                <a:tc>
                  <a:txBody>
                    <a:bodyPr/>
                    <a:lstStyle/>
                    <a:p>
                      <a:endParaRPr lang="id-ID" sz="1700">
                        <a:latin typeface="Times New Roman" pitchFamily="18" charset="0"/>
                        <a:cs typeface="Times New Roman" pitchFamily="18" charset="0"/>
                      </a:endParaRPr>
                    </a:p>
                  </a:txBody>
                  <a:tcPr marT="38100" marB="38100">
                    <a:solidFill>
                      <a:schemeClr val="bg1"/>
                    </a:solidFill>
                  </a:tcPr>
                </a:tc>
                <a:tc gridSpan="2">
                  <a:txBody>
                    <a:bodyPr/>
                    <a:lstStyle/>
                    <a:p>
                      <a:endParaRPr lang="id-ID" sz="1700" dirty="0">
                        <a:latin typeface="Times New Roman" pitchFamily="18" charset="0"/>
                        <a:cs typeface="Times New Roman" pitchFamily="18" charset="0"/>
                      </a:endParaRPr>
                    </a:p>
                  </a:txBody>
                  <a:tcPr marT="38100" marB="38100">
                    <a:solidFill>
                      <a:schemeClr val="bg1"/>
                    </a:solidFill>
                  </a:tcPr>
                </a:tc>
                <a:tc hMerge="1">
                  <a:txBody>
                    <a:bodyPr/>
                    <a:lstStyle/>
                    <a:p>
                      <a:endParaRPr lang="id-ID" dirty="0"/>
                    </a:p>
                  </a:txBody>
                  <a:tcPr>
                    <a:solidFill>
                      <a:schemeClr val="bg1"/>
                    </a:solidFill>
                  </a:tcPr>
                </a:tc>
                <a:tc>
                  <a:txBody>
                    <a:bodyPr/>
                    <a:lstStyle/>
                    <a:p>
                      <a:r>
                        <a:rPr lang="id-ID" sz="1700" dirty="0">
                          <a:latin typeface="Times New Roman" pitchFamily="18" charset="0"/>
                          <a:cs typeface="Times New Roman" pitchFamily="18" charset="0"/>
                        </a:rPr>
                        <a:t>Tanggal :</a:t>
                      </a:r>
                    </a:p>
                  </a:txBody>
                  <a:tcPr marT="38100" marB="38100">
                    <a:solidFill>
                      <a:schemeClr val="bg1"/>
                    </a:solidFill>
                  </a:tcPr>
                </a:tc>
                <a:extLst>
                  <a:ext uri="{0D108BD9-81ED-4DB2-BD59-A6C34878D82A}">
                    <a16:rowId xmlns:a16="http://schemas.microsoft.com/office/drawing/2014/main" val="10001"/>
                  </a:ext>
                </a:extLst>
              </a:tr>
              <a:tr h="330200">
                <a:tc>
                  <a:txBody>
                    <a:bodyPr/>
                    <a:lstStyle/>
                    <a:p>
                      <a:r>
                        <a:rPr lang="id-ID" sz="1700" dirty="0">
                          <a:latin typeface="Times New Roman" pitchFamily="18" charset="0"/>
                          <a:cs typeface="Times New Roman" pitchFamily="18" charset="0"/>
                        </a:rPr>
                        <a:t>Indek :</a:t>
                      </a:r>
                    </a:p>
                  </a:txBody>
                  <a:tcPr marT="38100" marB="38100">
                    <a:solidFill>
                      <a:schemeClr val="bg1"/>
                    </a:solidFill>
                  </a:tcPr>
                </a:tc>
                <a:tc gridSpan="3">
                  <a:txBody>
                    <a:bodyPr/>
                    <a:lstStyle/>
                    <a:p>
                      <a:r>
                        <a:rPr lang="id-ID" sz="1700" dirty="0">
                          <a:latin typeface="Times New Roman" pitchFamily="18" charset="0"/>
                          <a:cs typeface="Times New Roman" pitchFamily="18" charset="0"/>
                        </a:rPr>
                        <a:t>Dari :</a:t>
                      </a:r>
                    </a:p>
                  </a:txBody>
                  <a:tcPr marT="38100" marB="38100">
                    <a:solidFill>
                      <a:schemeClr val="bg1"/>
                    </a:solidFill>
                  </a:tcPr>
                </a:tc>
                <a:tc hMerge="1">
                  <a:txBody>
                    <a:bodyPr/>
                    <a:lstStyle/>
                    <a:p>
                      <a:endParaRPr lang="id-ID" dirty="0"/>
                    </a:p>
                  </a:txBody>
                  <a:tcPr/>
                </a:tc>
                <a:tc hMerge="1">
                  <a:txBody>
                    <a:bodyPr/>
                    <a:lstStyle/>
                    <a:p>
                      <a:endParaRPr lang="id-ID" dirty="0"/>
                    </a:p>
                  </a:txBody>
                  <a:tcPr/>
                </a:tc>
                <a:extLst>
                  <a:ext uri="{0D108BD9-81ED-4DB2-BD59-A6C34878D82A}">
                    <a16:rowId xmlns:a16="http://schemas.microsoft.com/office/drawing/2014/main" val="10002"/>
                  </a:ext>
                </a:extLst>
              </a:tr>
              <a:tr h="330200">
                <a:tc gridSpan="4">
                  <a:txBody>
                    <a:bodyPr/>
                    <a:lstStyle/>
                    <a:p>
                      <a:r>
                        <a:rPr lang="id-ID" sz="1700" dirty="0">
                          <a:latin typeface="Times New Roman" pitchFamily="18" charset="0"/>
                          <a:cs typeface="Times New Roman" pitchFamily="18" charset="0"/>
                        </a:rPr>
                        <a:t>Perihal/isi ringkas</a:t>
                      </a:r>
                    </a:p>
                  </a:txBody>
                  <a:tcPr marT="38100" marB="38100">
                    <a:solidFill>
                      <a:schemeClr val="bg1"/>
                    </a:solidFill>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extLst>
                  <a:ext uri="{0D108BD9-81ED-4DB2-BD59-A6C34878D82A}">
                    <a16:rowId xmlns:a16="http://schemas.microsoft.com/office/drawing/2014/main" val="10003"/>
                  </a:ext>
                </a:extLst>
              </a:tr>
              <a:tr h="330200">
                <a:tc>
                  <a:txBody>
                    <a:bodyPr/>
                    <a:lstStyle/>
                    <a:p>
                      <a:r>
                        <a:rPr lang="id-ID" sz="1700" dirty="0">
                          <a:latin typeface="Times New Roman" pitchFamily="18" charset="0"/>
                          <a:cs typeface="Times New Roman" pitchFamily="18" charset="0"/>
                        </a:rPr>
                        <a:t>Tgl. Surat :</a:t>
                      </a:r>
                    </a:p>
                  </a:txBody>
                  <a:tcPr marT="38100" marB="38100">
                    <a:solidFill>
                      <a:schemeClr val="bg1"/>
                    </a:solidFill>
                  </a:tcPr>
                </a:tc>
                <a:tc>
                  <a:txBody>
                    <a:bodyPr/>
                    <a:lstStyle/>
                    <a:p>
                      <a:r>
                        <a:rPr lang="id-ID" sz="1700" dirty="0">
                          <a:latin typeface="Times New Roman" pitchFamily="18" charset="0"/>
                          <a:cs typeface="Times New Roman" pitchFamily="18" charset="0"/>
                        </a:rPr>
                        <a:t>No. Surat :</a:t>
                      </a:r>
                    </a:p>
                  </a:txBody>
                  <a:tcPr marT="38100" marB="38100">
                    <a:solidFill>
                      <a:schemeClr val="bg1"/>
                    </a:solidFill>
                  </a:tcPr>
                </a:tc>
                <a:tc gridSpan="2">
                  <a:txBody>
                    <a:bodyPr/>
                    <a:lstStyle/>
                    <a:p>
                      <a:r>
                        <a:rPr lang="id-ID" sz="1700" dirty="0">
                          <a:latin typeface="Times New Roman" pitchFamily="18" charset="0"/>
                          <a:cs typeface="Times New Roman" pitchFamily="18" charset="0"/>
                        </a:rPr>
                        <a:t>Lampiran :</a:t>
                      </a:r>
                    </a:p>
                  </a:txBody>
                  <a:tcPr marT="38100" marB="38100">
                    <a:solidFill>
                      <a:schemeClr val="bg1"/>
                    </a:solidFill>
                  </a:tcPr>
                </a:tc>
                <a:tc hMerge="1">
                  <a:txBody>
                    <a:bodyPr/>
                    <a:lstStyle/>
                    <a:p>
                      <a:endParaRPr lang="id-ID" dirty="0"/>
                    </a:p>
                  </a:txBody>
                  <a:tcPr>
                    <a:solidFill>
                      <a:schemeClr val="bg1"/>
                    </a:solidFill>
                  </a:tcPr>
                </a:tc>
                <a:extLst>
                  <a:ext uri="{0D108BD9-81ED-4DB2-BD59-A6C34878D82A}">
                    <a16:rowId xmlns:a16="http://schemas.microsoft.com/office/drawing/2014/main" val="10004"/>
                  </a:ext>
                </a:extLst>
              </a:tr>
              <a:tr h="330200">
                <a:tc gridSpan="2">
                  <a:txBody>
                    <a:bodyPr/>
                    <a:lstStyle/>
                    <a:p>
                      <a:r>
                        <a:rPr lang="id-ID" sz="1700" dirty="0">
                          <a:latin typeface="Times New Roman" pitchFamily="18" charset="0"/>
                          <a:cs typeface="Times New Roman" pitchFamily="18" charset="0"/>
                        </a:rPr>
                        <a:t>Pengolah :</a:t>
                      </a:r>
                    </a:p>
                  </a:txBody>
                  <a:tcPr marT="38100" marB="38100">
                    <a:solidFill>
                      <a:schemeClr val="bg1"/>
                    </a:solidFill>
                  </a:tcPr>
                </a:tc>
                <a:tc hMerge="1">
                  <a:txBody>
                    <a:bodyPr/>
                    <a:lstStyle/>
                    <a:p>
                      <a:endParaRPr lang="id-ID" dirty="0"/>
                    </a:p>
                  </a:txBody>
                  <a:tcPr>
                    <a:solidFill>
                      <a:schemeClr val="bg1"/>
                    </a:solidFill>
                  </a:tcPr>
                </a:tc>
                <a:tc gridSpan="2">
                  <a:txBody>
                    <a:bodyPr/>
                    <a:lstStyle/>
                    <a:p>
                      <a:r>
                        <a:rPr lang="id-ID" sz="1700" dirty="0">
                          <a:latin typeface="Times New Roman" pitchFamily="18" charset="0"/>
                          <a:cs typeface="Times New Roman" pitchFamily="18" charset="0"/>
                        </a:rPr>
                        <a:t>Paraf :</a:t>
                      </a:r>
                    </a:p>
                  </a:txBody>
                  <a:tcPr marT="38100" marB="38100">
                    <a:solidFill>
                      <a:schemeClr val="bg1"/>
                    </a:solidFill>
                  </a:tcPr>
                </a:tc>
                <a:tc hMerge="1">
                  <a:txBody>
                    <a:bodyPr/>
                    <a:lstStyle/>
                    <a:p>
                      <a:endParaRPr lang="id-ID" dirty="0"/>
                    </a:p>
                  </a:txBody>
                  <a:tcPr>
                    <a:solidFill>
                      <a:schemeClr val="bg1"/>
                    </a:solidFill>
                  </a:tcPr>
                </a:tc>
                <a:extLst>
                  <a:ext uri="{0D108BD9-81ED-4DB2-BD59-A6C34878D82A}">
                    <a16:rowId xmlns:a16="http://schemas.microsoft.com/office/drawing/2014/main" val="10005"/>
                  </a:ext>
                </a:extLst>
              </a:tr>
              <a:tr h="330200">
                <a:tc gridSpan="4">
                  <a:txBody>
                    <a:bodyPr/>
                    <a:lstStyle/>
                    <a:p>
                      <a:r>
                        <a:rPr lang="id-ID" sz="1700" dirty="0">
                          <a:latin typeface="Times New Roman" pitchFamily="18" charset="0"/>
                          <a:cs typeface="Times New Roman" pitchFamily="18" charset="0"/>
                        </a:rPr>
                        <a:t>Keterangan :</a:t>
                      </a:r>
                    </a:p>
                  </a:txBody>
                  <a:tcPr marT="38100" marB="38100">
                    <a:solidFill>
                      <a:schemeClr val="bg1"/>
                    </a:solidFill>
                  </a:tcPr>
                </a:tc>
                <a:tc hMerge="1">
                  <a:txBody>
                    <a:bodyPr/>
                    <a:lstStyle/>
                    <a:p>
                      <a:endParaRPr lang="id-ID" dirty="0"/>
                    </a:p>
                  </a:txBody>
                  <a:tcPr>
                    <a:solidFill>
                      <a:schemeClr val="bg1"/>
                    </a:solidFill>
                  </a:tcPr>
                </a:tc>
                <a:tc hMerge="1">
                  <a:txBody>
                    <a:bodyPr/>
                    <a:lstStyle/>
                    <a:p>
                      <a:endParaRPr lang="id-ID" dirty="0"/>
                    </a:p>
                  </a:txBody>
                  <a:tcPr>
                    <a:solidFill>
                      <a:schemeClr val="bg1"/>
                    </a:solidFill>
                  </a:tcPr>
                </a:tc>
                <a:tc hMerge="1">
                  <a:txBody>
                    <a:bodyPr/>
                    <a:lstStyle/>
                    <a:p>
                      <a:endParaRPr lang="id-ID" dirty="0"/>
                    </a:p>
                  </a:txBody>
                  <a:tcPr>
                    <a:solidFill>
                      <a:schemeClr val="bg1"/>
                    </a:solidFill>
                  </a:tcPr>
                </a:tc>
                <a:extLst>
                  <a:ext uri="{0D108BD9-81ED-4DB2-BD59-A6C34878D82A}">
                    <a16:rowId xmlns:a16="http://schemas.microsoft.com/office/drawing/2014/main" val="10006"/>
                  </a:ext>
                </a:extLst>
              </a:tr>
            </a:tbl>
          </a:graphicData>
        </a:graphic>
      </p:graphicFrame>
      <p:sp>
        <p:nvSpPr>
          <p:cNvPr id="5" name="Rectangle 4"/>
          <p:cNvSpPr/>
          <p:nvPr/>
        </p:nvSpPr>
        <p:spPr>
          <a:xfrm>
            <a:off x="251520" y="2931249"/>
            <a:ext cx="8712968" cy="646331"/>
          </a:xfrm>
          <a:prstGeom prst="rect">
            <a:avLst/>
          </a:prstGeom>
          <a:solidFill>
            <a:schemeClr val="bg1"/>
          </a:solidFill>
          <a:ln>
            <a:solidFill>
              <a:schemeClr val="bg1"/>
            </a:solidFill>
          </a:ln>
        </p:spPr>
        <p:txBody>
          <a:bodyPr wrap="square">
            <a:spAutoFit/>
          </a:bodyPr>
          <a:lstStyle/>
          <a:p>
            <a:pPr algn="just"/>
            <a:r>
              <a:rPr lang="id-ID" dirty="0">
                <a:latin typeface="Times New Roman" pitchFamily="18" charset="0"/>
                <a:cs typeface="Times New Roman" pitchFamily="18" charset="0"/>
              </a:rPr>
              <a:t>Kartu kendali adalah helai tipis berukuran 10 x 15 cm yang berisi kolom pencatatan surat masuk dan surat keluar. Kartu kendali berfungsi sebagai pengganti buku agenda.</a:t>
            </a:r>
          </a:p>
        </p:txBody>
      </p:sp>
      <p:pic>
        <p:nvPicPr>
          <p:cNvPr id="2050"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793604"/>
            <a:ext cx="1686268" cy="1686268"/>
          </a:xfrm>
          <a:prstGeom prst="parallelogram">
            <a:avLst/>
          </a:prstGeom>
          <a:noFill/>
          <a:extLst>
            <a:ext uri="{909E8E84-426E-40DD-AFC4-6F175D3DCCD1}">
              <a14:hiddenFill xmlns:a14="http://schemas.microsoft.com/office/drawing/2010/main">
                <a:solidFill>
                  <a:srgbClr val="FFFFFF"/>
                </a:solidFill>
              </a14:hiddenFill>
            </a:ext>
          </a:extLst>
        </p:spPr>
      </p:pic>
      <p:pic>
        <p:nvPicPr>
          <p:cNvPr id="2052" name="Picture 4" descr="Post anything (from anywhere!), customize everything, and find and follow what you love. Create your own Tumblr blog toda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22" t="7814" r="5122" b="10616"/>
          <a:stretch/>
        </p:blipFill>
        <p:spPr bwMode="auto">
          <a:xfrm>
            <a:off x="3131840" y="3793605"/>
            <a:ext cx="1463331" cy="1686267"/>
          </a:xfrm>
          <a:prstGeom prst="parallelogram">
            <a:avLst/>
          </a:prstGeom>
          <a:noFill/>
          <a:extLst>
            <a:ext uri="{909E8E84-426E-40DD-AFC4-6F175D3DCCD1}">
              <a14:hiddenFill xmlns:a14="http://schemas.microsoft.com/office/drawing/2010/main">
                <a:solidFill>
                  <a:srgbClr val="FFFFFF"/>
                </a:solidFill>
              </a14:hiddenFill>
            </a:ext>
          </a:extLst>
        </p:spPr>
      </p:pic>
      <p:pic>
        <p:nvPicPr>
          <p:cNvPr id="2054" name="Picture 6" descr="8d74451008fdf25b96b01191cc445b9c"/>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625" t="6049" r="6625" b="16221"/>
          <a:stretch/>
        </p:blipFill>
        <p:spPr bwMode="auto">
          <a:xfrm>
            <a:off x="4728993" y="3793604"/>
            <a:ext cx="1499191" cy="1686268"/>
          </a:xfrm>
          <a:prstGeom prst="parallelogram">
            <a:avLst/>
          </a:prstGeom>
          <a:noFill/>
          <a:extLst>
            <a:ext uri="{909E8E84-426E-40DD-AFC4-6F175D3DCCD1}">
              <a14:hiddenFill xmlns:a14="http://schemas.microsoft.com/office/drawing/2010/main">
                <a:solidFill>
                  <a:srgbClr val="FFFFFF"/>
                </a:solidFill>
              </a14:hiddenFill>
            </a:ext>
          </a:extLst>
        </p:spPr>
      </p:pic>
      <p:pic>
        <p:nvPicPr>
          <p:cNvPr id="2056" name="Picture 8" descr="*** NEW *** ÐÐÐÐÐ¥Ð ÐÐÐÐ«Ð PINK"/>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2987" r="7005" b="6262"/>
          <a:stretch/>
        </p:blipFill>
        <p:spPr bwMode="auto">
          <a:xfrm>
            <a:off x="6283891" y="3793604"/>
            <a:ext cx="1456461" cy="1686268"/>
          </a:xfrm>
          <a:prstGeom prst="parallelogram">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78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p:cNvSpPr/>
          <p:nvPr/>
        </p:nvSpPr>
        <p:spPr>
          <a:xfrm>
            <a:off x="179512" y="1333331"/>
            <a:ext cx="1584176" cy="12001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Penerimaan dan Penyortiran Surat</a:t>
            </a:r>
          </a:p>
        </p:txBody>
      </p:sp>
      <p:sp>
        <p:nvSpPr>
          <p:cNvPr id="5" name="Rectangle 4"/>
          <p:cNvSpPr/>
          <p:nvPr/>
        </p:nvSpPr>
        <p:spPr>
          <a:xfrm>
            <a:off x="3779912" y="1333331"/>
            <a:ext cx="1584176" cy="12001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Pendisposisian Surat</a:t>
            </a:r>
          </a:p>
        </p:txBody>
      </p:sp>
      <p:sp>
        <p:nvSpPr>
          <p:cNvPr id="7" name="Rectangle 6"/>
          <p:cNvSpPr/>
          <p:nvPr/>
        </p:nvSpPr>
        <p:spPr>
          <a:xfrm>
            <a:off x="1979712" y="1333331"/>
            <a:ext cx="1584176" cy="12001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Pengagendaan Surat</a:t>
            </a:r>
          </a:p>
        </p:txBody>
      </p:sp>
      <p:sp>
        <p:nvSpPr>
          <p:cNvPr id="9" name="Rectangle 8"/>
          <p:cNvSpPr/>
          <p:nvPr/>
        </p:nvSpPr>
        <p:spPr>
          <a:xfrm>
            <a:off x="5580112" y="1333331"/>
            <a:ext cx="1584176" cy="12001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Penyaluran Surat</a:t>
            </a:r>
          </a:p>
        </p:txBody>
      </p:sp>
      <p:sp>
        <p:nvSpPr>
          <p:cNvPr id="11" name="Rectangle 10"/>
          <p:cNvSpPr/>
          <p:nvPr/>
        </p:nvSpPr>
        <p:spPr>
          <a:xfrm>
            <a:off x="7380312" y="1333331"/>
            <a:ext cx="1584176" cy="12001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Penyimpanan Surat</a:t>
            </a:r>
          </a:p>
        </p:txBody>
      </p:sp>
      <p:sp>
        <p:nvSpPr>
          <p:cNvPr id="12" name="Rectangle 11"/>
          <p:cNvSpPr/>
          <p:nvPr/>
        </p:nvSpPr>
        <p:spPr>
          <a:xfrm>
            <a:off x="107504"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Pembuatan Konsep</a:t>
            </a:r>
          </a:p>
        </p:txBody>
      </p:sp>
      <p:sp>
        <p:nvSpPr>
          <p:cNvPr id="13" name="Rectangle 12"/>
          <p:cNvSpPr/>
          <p:nvPr/>
        </p:nvSpPr>
        <p:spPr>
          <a:xfrm>
            <a:off x="3131840"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Pengetikan Surat</a:t>
            </a:r>
          </a:p>
        </p:txBody>
      </p:sp>
      <p:sp>
        <p:nvSpPr>
          <p:cNvPr id="14" name="Rectangle 13"/>
          <p:cNvSpPr/>
          <p:nvPr/>
        </p:nvSpPr>
        <p:spPr>
          <a:xfrm>
            <a:off x="1619672"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Persetujuan Konsep</a:t>
            </a:r>
          </a:p>
        </p:txBody>
      </p:sp>
      <p:sp>
        <p:nvSpPr>
          <p:cNvPr id="15" name="Rectangle 14"/>
          <p:cNvSpPr/>
          <p:nvPr/>
        </p:nvSpPr>
        <p:spPr>
          <a:xfrm>
            <a:off x="4644008"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Pemberian Nomor</a:t>
            </a:r>
          </a:p>
        </p:txBody>
      </p:sp>
      <p:sp>
        <p:nvSpPr>
          <p:cNvPr id="16" name="Rectangle 15"/>
          <p:cNvSpPr/>
          <p:nvPr/>
        </p:nvSpPr>
        <p:spPr>
          <a:xfrm>
            <a:off x="6156176"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Penyusunan Surat</a:t>
            </a:r>
          </a:p>
        </p:txBody>
      </p:sp>
      <p:sp>
        <p:nvSpPr>
          <p:cNvPr id="17" name="Rectangle 16"/>
          <p:cNvSpPr/>
          <p:nvPr/>
        </p:nvSpPr>
        <p:spPr>
          <a:xfrm>
            <a:off x="7668344" y="4033631"/>
            <a:ext cx="1368152" cy="1080120"/>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Pengiriman Surat</a:t>
            </a:r>
          </a:p>
        </p:txBody>
      </p:sp>
      <p:sp>
        <p:nvSpPr>
          <p:cNvPr id="18" name="Rectangle 17"/>
          <p:cNvSpPr/>
          <p:nvPr/>
        </p:nvSpPr>
        <p:spPr>
          <a:xfrm>
            <a:off x="755576" y="2713484"/>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1</a:t>
            </a:r>
          </a:p>
        </p:txBody>
      </p:sp>
      <p:sp>
        <p:nvSpPr>
          <p:cNvPr id="19" name="Rectangle 18"/>
          <p:cNvSpPr/>
          <p:nvPr/>
        </p:nvSpPr>
        <p:spPr>
          <a:xfrm>
            <a:off x="2555776" y="2713484"/>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2</a:t>
            </a:r>
          </a:p>
        </p:txBody>
      </p:sp>
      <p:sp>
        <p:nvSpPr>
          <p:cNvPr id="20" name="Rectangle 19"/>
          <p:cNvSpPr/>
          <p:nvPr/>
        </p:nvSpPr>
        <p:spPr>
          <a:xfrm>
            <a:off x="4427984" y="2713484"/>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3</a:t>
            </a:r>
          </a:p>
        </p:txBody>
      </p:sp>
      <p:sp>
        <p:nvSpPr>
          <p:cNvPr id="21" name="Rectangle 20"/>
          <p:cNvSpPr/>
          <p:nvPr/>
        </p:nvSpPr>
        <p:spPr>
          <a:xfrm>
            <a:off x="6228184" y="2713484"/>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4</a:t>
            </a:r>
          </a:p>
        </p:txBody>
      </p:sp>
      <p:sp>
        <p:nvSpPr>
          <p:cNvPr id="22" name="Rectangle 21"/>
          <p:cNvSpPr/>
          <p:nvPr/>
        </p:nvSpPr>
        <p:spPr>
          <a:xfrm>
            <a:off x="8028384" y="2713484"/>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5</a:t>
            </a:r>
          </a:p>
        </p:txBody>
      </p:sp>
      <p:sp>
        <p:nvSpPr>
          <p:cNvPr id="23" name="Rectangle 22"/>
          <p:cNvSpPr/>
          <p:nvPr/>
        </p:nvSpPr>
        <p:spPr>
          <a:xfrm>
            <a:off x="611560"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1</a:t>
            </a:r>
          </a:p>
        </p:txBody>
      </p:sp>
      <p:sp>
        <p:nvSpPr>
          <p:cNvPr id="24" name="Rectangle 23"/>
          <p:cNvSpPr/>
          <p:nvPr/>
        </p:nvSpPr>
        <p:spPr>
          <a:xfrm>
            <a:off x="2123728"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2</a:t>
            </a:r>
          </a:p>
        </p:txBody>
      </p:sp>
      <p:sp>
        <p:nvSpPr>
          <p:cNvPr id="25" name="Rectangle 24"/>
          <p:cNvSpPr/>
          <p:nvPr/>
        </p:nvSpPr>
        <p:spPr>
          <a:xfrm>
            <a:off x="3635896"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3</a:t>
            </a:r>
          </a:p>
        </p:txBody>
      </p:sp>
      <p:sp>
        <p:nvSpPr>
          <p:cNvPr id="26" name="Rectangle 25"/>
          <p:cNvSpPr/>
          <p:nvPr/>
        </p:nvSpPr>
        <p:spPr>
          <a:xfrm>
            <a:off x="5148064"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4</a:t>
            </a:r>
          </a:p>
        </p:txBody>
      </p:sp>
      <p:sp>
        <p:nvSpPr>
          <p:cNvPr id="27" name="Rectangle 26"/>
          <p:cNvSpPr/>
          <p:nvPr/>
        </p:nvSpPr>
        <p:spPr>
          <a:xfrm>
            <a:off x="6660232"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5</a:t>
            </a:r>
          </a:p>
        </p:txBody>
      </p:sp>
      <p:sp>
        <p:nvSpPr>
          <p:cNvPr id="28" name="Rectangle 27"/>
          <p:cNvSpPr/>
          <p:nvPr/>
        </p:nvSpPr>
        <p:spPr>
          <a:xfrm>
            <a:off x="8172400" y="5293771"/>
            <a:ext cx="360040" cy="300033"/>
          </a:xfrm>
          <a:prstGeom prst="rect">
            <a:avLst/>
          </a:prstGeom>
          <a:solidFill>
            <a:schemeClr val="accent2">
              <a:lumMod val="20000"/>
              <a:lumOff val="80000"/>
            </a:schemeClr>
          </a:solidFill>
          <a:ln>
            <a:solidFill>
              <a:schemeClr val="accent2">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id-ID" dirty="0">
                <a:latin typeface="Times New Roman" pitchFamily="18" charset="0"/>
                <a:cs typeface="Times New Roman" pitchFamily="18" charset="0"/>
              </a:rPr>
              <a:t>6</a:t>
            </a:r>
          </a:p>
        </p:txBody>
      </p:sp>
      <p:sp>
        <p:nvSpPr>
          <p:cNvPr id="30" name="TextBox 29"/>
          <p:cNvSpPr txBox="1"/>
          <p:nvPr/>
        </p:nvSpPr>
        <p:spPr>
          <a:xfrm>
            <a:off x="6660232" y="3373557"/>
            <a:ext cx="1368152" cy="369332"/>
          </a:xfrm>
          <a:prstGeom prst="rect">
            <a:avLst/>
          </a:prstGeom>
          <a:solidFill>
            <a:schemeClr val="accent2">
              <a:lumMod val="60000"/>
              <a:lumOff val="4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id-ID" dirty="0">
                <a:solidFill>
                  <a:schemeClr val="bg1"/>
                </a:solidFill>
                <a:latin typeface="Times New Roman" pitchFamily="18" charset="0"/>
                <a:cs typeface="Times New Roman" pitchFamily="18" charset="0"/>
              </a:rPr>
              <a:t>Surat Keluar</a:t>
            </a:r>
          </a:p>
        </p:txBody>
      </p:sp>
      <p:sp>
        <p:nvSpPr>
          <p:cNvPr id="32" name="TextBox 31"/>
          <p:cNvSpPr txBox="1"/>
          <p:nvPr/>
        </p:nvSpPr>
        <p:spPr>
          <a:xfrm>
            <a:off x="1115616" y="3373557"/>
            <a:ext cx="1368152" cy="369332"/>
          </a:xfrm>
          <a:prstGeom prst="rect">
            <a:avLst/>
          </a:prstGeom>
          <a:solidFill>
            <a:schemeClr val="accent2">
              <a:lumMod val="60000"/>
              <a:lumOff val="4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id-ID" dirty="0">
                <a:solidFill>
                  <a:schemeClr val="bg1"/>
                </a:solidFill>
                <a:latin typeface="Times New Roman" pitchFamily="18" charset="0"/>
                <a:cs typeface="Times New Roman" pitchFamily="18" charset="0"/>
              </a:rPr>
              <a:t>Surat Masuk</a:t>
            </a:r>
          </a:p>
        </p:txBody>
      </p:sp>
      <p:cxnSp>
        <p:nvCxnSpPr>
          <p:cNvPr id="34" name="Straight Connector 33"/>
          <p:cNvCxnSpPr>
            <a:stCxn id="3" idx="3"/>
            <a:endCxn id="7" idx="1"/>
          </p:cNvCxnSpPr>
          <p:nvPr/>
        </p:nvCxnSpPr>
        <p:spPr>
          <a:xfrm>
            <a:off x="1763688" y="1933397"/>
            <a:ext cx="216024"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563888" y="1933397"/>
            <a:ext cx="216024"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364088" y="1933397"/>
            <a:ext cx="216024"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164288" y="1933397"/>
            <a:ext cx="216024"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2" idx="3"/>
            <a:endCxn id="14" idx="1"/>
          </p:cNvCxnSpPr>
          <p:nvPr/>
        </p:nvCxnSpPr>
        <p:spPr>
          <a:xfrm>
            <a:off x="1475656" y="4573691"/>
            <a:ext cx="144016"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87824" y="4573691"/>
            <a:ext cx="144016"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499992" y="4573691"/>
            <a:ext cx="144016"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012160" y="4573691"/>
            <a:ext cx="144016"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24328" y="4573691"/>
            <a:ext cx="144016" cy="0"/>
          </a:xfrm>
          <a:prstGeom prst="line">
            <a:avLst/>
          </a:prstGeom>
          <a:ln>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4" name="Bent-Up Arrow 53"/>
          <p:cNvSpPr/>
          <p:nvPr/>
        </p:nvSpPr>
        <p:spPr>
          <a:xfrm>
            <a:off x="2555776" y="3193538"/>
            <a:ext cx="1116124" cy="386172"/>
          </a:xfrm>
          <a:prstGeom prst="bentUpArrow">
            <a:avLst/>
          </a:prstGeom>
          <a:solidFill>
            <a:schemeClr val="accent2">
              <a:lumMod val="60000"/>
              <a:lumOff val="4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id-ID"/>
          </a:p>
        </p:txBody>
      </p:sp>
      <p:sp>
        <p:nvSpPr>
          <p:cNvPr id="55" name="Bent-Up Arrow 54"/>
          <p:cNvSpPr/>
          <p:nvPr/>
        </p:nvSpPr>
        <p:spPr>
          <a:xfrm rot="10800000">
            <a:off x="5328085" y="3488249"/>
            <a:ext cx="1251389" cy="386172"/>
          </a:xfrm>
          <a:prstGeom prst="bentUpArrow">
            <a:avLst/>
          </a:prstGeom>
          <a:solidFill>
            <a:schemeClr val="accent2">
              <a:lumMod val="60000"/>
              <a:lumOff val="4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id-ID"/>
          </a:p>
        </p:txBody>
      </p:sp>
      <p:sp>
        <p:nvSpPr>
          <p:cNvPr id="38" name="Rectangle 37"/>
          <p:cNvSpPr/>
          <p:nvPr/>
        </p:nvSpPr>
        <p:spPr>
          <a:xfrm>
            <a:off x="3239995" y="193204"/>
            <a:ext cx="2700157" cy="93610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Prosedur Pengelolaan Surat</a:t>
            </a:r>
          </a:p>
        </p:txBody>
      </p:sp>
      <p:sp>
        <p:nvSpPr>
          <p:cNvPr id="4" name="Right Triangle 3"/>
          <p:cNvSpPr/>
          <p:nvPr/>
        </p:nvSpPr>
        <p:spPr>
          <a:xfrm rot="5400000">
            <a:off x="281186" y="-281186"/>
            <a:ext cx="1057300" cy="1619672"/>
          </a:xfrm>
          <a:prstGeom prst="rtTriangl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100" name="Picture 4" descr="[ pinterest @peggycarters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87547" y="161203"/>
            <a:ext cx="968105" cy="96810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708351" y="193204"/>
            <a:ext cx="968105" cy="968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24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500"/>
                                        <p:tgtEl>
                                          <p:spTgt spid="3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fade">
                                      <p:cBhvr>
                                        <p:cTn id="100" dur="500"/>
                                        <p:tgtEl>
                                          <p:spTgt spid="1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fade">
                                      <p:cBhvr>
                                        <p:cTn id="108" dur="500"/>
                                        <p:tgtEl>
                                          <p:spTgt spid="40"/>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fade">
                                      <p:cBhvr>
                                        <p:cTn id="113" dur="500"/>
                                        <p:tgtEl>
                                          <p:spTgt spid="13"/>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500"/>
                                        <p:tgtEl>
                                          <p:spTgt spid="2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500"/>
                                        <p:tgtEl>
                                          <p:spTgt spid="4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5"/>
                                        </p:tgtEl>
                                        <p:attrNameLst>
                                          <p:attrName>style.visibility</p:attrName>
                                        </p:attrNameLst>
                                      </p:cBhvr>
                                      <p:to>
                                        <p:strVal val="visible"/>
                                      </p:to>
                                    </p:set>
                                    <p:animEffect transition="in" filter="fade">
                                      <p:cBhvr>
                                        <p:cTn id="126" dur="500"/>
                                        <p:tgtEl>
                                          <p:spTgt spid="15"/>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fade">
                                      <p:cBhvr>
                                        <p:cTn id="129" dur="500"/>
                                        <p:tgtEl>
                                          <p:spTgt spid="26"/>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500"/>
                                        <p:tgtEl>
                                          <p:spTgt spid="42"/>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fade">
                                      <p:cBhvr>
                                        <p:cTn id="139" dur="500"/>
                                        <p:tgtEl>
                                          <p:spTgt spid="16"/>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7"/>
                                        </p:tgtEl>
                                        <p:attrNameLst>
                                          <p:attrName>style.visibility</p:attrName>
                                        </p:attrNameLst>
                                      </p:cBhvr>
                                      <p:to>
                                        <p:strVal val="visible"/>
                                      </p:to>
                                    </p:set>
                                    <p:animEffect transition="in" filter="fade">
                                      <p:cBhvr>
                                        <p:cTn id="142" dur="500"/>
                                        <p:tgtEl>
                                          <p:spTgt spid="27"/>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500"/>
                                        <p:tgtEl>
                                          <p:spTgt spid="43"/>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17"/>
                                        </p:tgtEl>
                                        <p:attrNameLst>
                                          <p:attrName>style.visibility</p:attrName>
                                        </p:attrNameLst>
                                      </p:cBhvr>
                                      <p:to>
                                        <p:strVal val="visible"/>
                                      </p:to>
                                    </p:set>
                                    <p:animEffect transition="in" filter="fade">
                                      <p:cBhvr>
                                        <p:cTn id="152" dur="500"/>
                                        <p:tgtEl>
                                          <p:spTgt spid="1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8"/>
                                        </p:tgtEl>
                                        <p:attrNameLst>
                                          <p:attrName>style.visibility</p:attrName>
                                        </p:attrNameLst>
                                      </p:cBhvr>
                                      <p:to>
                                        <p:strVal val="visible"/>
                                      </p:to>
                                    </p:set>
                                    <p:animEffect transition="in" filter="fade">
                                      <p:cBhvr>
                                        <p:cTn id="1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2" grpId="0" animBg="1"/>
      <p:bldP spid="54" grpId="0" animBg="1"/>
      <p:bldP spid="5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2555776" y="265212"/>
            <a:ext cx="6408712" cy="584775"/>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Supardi, Uu, Aan Hariyanah, Tati Sutarni, Tatang Tahyan, dan Toyib</a:t>
            </a:r>
          </a:p>
          <a:p>
            <a:r>
              <a:rPr lang="id-ID" sz="1600" dirty="0">
                <a:latin typeface="Times New Roman" pitchFamily="18" charset="0"/>
                <a:cs typeface="Times New Roman" pitchFamily="18" charset="0"/>
              </a:rPr>
              <a:t>       Aryanto. 2012. </a:t>
            </a:r>
            <a:r>
              <a:rPr lang="id-ID" sz="1600" i="1" dirty="0">
                <a:latin typeface="Times New Roman" pitchFamily="18" charset="0"/>
                <a:cs typeface="Times New Roman" pitchFamily="18" charset="0"/>
              </a:rPr>
              <a:t>Melakukan Prosedur Administrasi</a:t>
            </a:r>
            <a:r>
              <a:rPr lang="id-ID" sz="1600" dirty="0">
                <a:latin typeface="Times New Roman" pitchFamily="18" charset="0"/>
                <a:cs typeface="Times New Roman" pitchFamily="18" charset="0"/>
              </a:rPr>
              <a:t>. Bandung: HUP.</a:t>
            </a:r>
          </a:p>
        </p:txBody>
      </p:sp>
      <p:sp>
        <p:nvSpPr>
          <p:cNvPr id="4" name="TextBox 3"/>
          <p:cNvSpPr txBox="1"/>
          <p:nvPr/>
        </p:nvSpPr>
        <p:spPr>
          <a:xfrm>
            <a:off x="2555776" y="2458551"/>
            <a:ext cx="6408712" cy="830997"/>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Irnani, Zarinah Azi. 2014. </a:t>
            </a:r>
            <a:r>
              <a:rPr lang="id-ID" sz="1600" i="1" dirty="0">
                <a:latin typeface="Times New Roman" pitchFamily="18" charset="0"/>
                <a:cs typeface="Times New Roman" pitchFamily="18" charset="0"/>
              </a:rPr>
              <a:t>Pengertian Surat</a:t>
            </a:r>
            <a:r>
              <a:rPr lang="id-ID" sz="1600" dirty="0">
                <a:latin typeface="Times New Roman" pitchFamily="18" charset="0"/>
                <a:cs typeface="Times New Roman" pitchFamily="18" charset="0"/>
              </a:rPr>
              <a:t>. Tersedia:</a:t>
            </a:r>
          </a:p>
          <a:p>
            <a:r>
              <a:rPr lang="id-ID" sz="1600" dirty="0">
                <a:latin typeface="Times New Roman" pitchFamily="18" charset="0"/>
                <a:cs typeface="Times New Roman" pitchFamily="18" charset="0"/>
              </a:rPr>
              <a:t>       Irnaniazi.blogspot.co.id/2014/04/pengertian-surat.html?m= [3 Januari 2018].</a:t>
            </a:r>
          </a:p>
        </p:txBody>
      </p:sp>
      <p:sp>
        <p:nvSpPr>
          <p:cNvPr id="5" name="TextBox 4"/>
          <p:cNvSpPr txBox="1"/>
          <p:nvPr/>
        </p:nvSpPr>
        <p:spPr>
          <a:xfrm>
            <a:off x="2555776" y="1561356"/>
            <a:ext cx="6408712" cy="830997"/>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Zeniarvi, Selvia. 2015. </a:t>
            </a:r>
            <a:r>
              <a:rPr lang="id-ID" sz="1600" i="1" dirty="0">
                <a:latin typeface="Times New Roman" pitchFamily="18" charset="0"/>
                <a:cs typeface="Times New Roman" pitchFamily="18" charset="0"/>
              </a:rPr>
              <a:t>Proses Penganganan Surat Masuk Dan Surat Surat</a:t>
            </a:r>
          </a:p>
          <a:p>
            <a:r>
              <a:rPr lang="id-ID" sz="1600" i="1" dirty="0">
                <a:latin typeface="Times New Roman" pitchFamily="18" charset="0"/>
                <a:cs typeface="Times New Roman" pitchFamily="18" charset="0"/>
              </a:rPr>
              <a:t>       Keluar Pada Bagian Pengembangan SDM Di PT Dirgantara Indonesia </a:t>
            </a:r>
            <a:r>
              <a:rPr lang="id-ID" sz="1600" dirty="0">
                <a:latin typeface="Times New Roman" pitchFamily="18" charset="0"/>
                <a:cs typeface="Times New Roman" pitchFamily="18" charset="0"/>
              </a:rPr>
              <a:t>(</a:t>
            </a:r>
            <a:r>
              <a:rPr lang="id-ID" sz="1600" i="1" dirty="0">
                <a:latin typeface="Times New Roman" pitchFamily="18" charset="0"/>
                <a:cs typeface="Times New Roman" pitchFamily="18" charset="0"/>
              </a:rPr>
              <a:t>Persero</a:t>
            </a:r>
            <a:r>
              <a:rPr lang="id-ID" sz="1600" dirty="0">
                <a:latin typeface="Times New Roman" pitchFamily="18" charset="0"/>
                <a:cs typeface="Times New Roman" pitchFamily="18" charset="0"/>
              </a:rPr>
              <a:t>). Bandung.</a:t>
            </a:r>
          </a:p>
        </p:txBody>
      </p:sp>
      <p:sp>
        <p:nvSpPr>
          <p:cNvPr id="6" name="TextBox 5"/>
          <p:cNvSpPr txBox="1"/>
          <p:nvPr/>
        </p:nvSpPr>
        <p:spPr>
          <a:xfrm>
            <a:off x="2555776" y="913284"/>
            <a:ext cx="6408712" cy="584775"/>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Sutarni Tati, Aan Hariyanah, Tatang Tahyan, dan Toyib Aryanto. 2011.</a:t>
            </a:r>
          </a:p>
          <a:p>
            <a:r>
              <a:rPr lang="id-ID" sz="1600" i="1" dirty="0">
                <a:latin typeface="Times New Roman" pitchFamily="18" charset="0"/>
                <a:cs typeface="Times New Roman" pitchFamily="18" charset="0"/>
              </a:rPr>
              <a:t>       Administrasi Perkantoran Untuk SMK Kelas XI</a:t>
            </a:r>
            <a:r>
              <a:rPr lang="id-ID" sz="1600" dirty="0">
                <a:latin typeface="Times New Roman" pitchFamily="18" charset="0"/>
                <a:cs typeface="Times New Roman" pitchFamily="18" charset="0"/>
              </a:rPr>
              <a:t>. Bandung: HUP.</a:t>
            </a:r>
          </a:p>
        </p:txBody>
      </p:sp>
      <p:sp>
        <p:nvSpPr>
          <p:cNvPr id="7" name="TextBox 6"/>
          <p:cNvSpPr txBox="1"/>
          <p:nvPr/>
        </p:nvSpPr>
        <p:spPr>
          <a:xfrm>
            <a:off x="2555776" y="3361556"/>
            <a:ext cx="6408712" cy="338554"/>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Wursanto, Ig. 1991. </a:t>
            </a:r>
            <a:r>
              <a:rPr lang="id-ID" sz="1600" i="1" dirty="0">
                <a:latin typeface="Times New Roman" pitchFamily="18" charset="0"/>
                <a:cs typeface="Times New Roman" pitchFamily="18" charset="0"/>
              </a:rPr>
              <a:t>Kearsipan 1</a:t>
            </a:r>
            <a:r>
              <a:rPr lang="id-ID" sz="1600" dirty="0">
                <a:latin typeface="Times New Roman" pitchFamily="18" charset="0"/>
                <a:cs typeface="Times New Roman" pitchFamily="18" charset="0"/>
              </a:rPr>
              <a:t>. Yogyakarta: Kanisius.</a:t>
            </a:r>
          </a:p>
        </p:txBody>
      </p:sp>
      <p:sp>
        <p:nvSpPr>
          <p:cNvPr id="9" name="TextBox 8"/>
          <p:cNvSpPr txBox="1"/>
          <p:nvPr/>
        </p:nvSpPr>
        <p:spPr>
          <a:xfrm>
            <a:off x="2555776" y="3784893"/>
            <a:ext cx="6408712" cy="584775"/>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R, Sri Endang, Sri Mulyani, Suyetti. 2009. </a:t>
            </a:r>
            <a:r>
              <a:rPr lang="id-ID" sz="1600" i="1" dirty="0">
                <a:latin typeface="Times New Roman" pitchFamily="18" charset="0"/>
                <a:cs typeface="Times New Roman" pitchFamily="18" charset="0"/>
              </a:rPr>
              <a:t>Menangani Surat Masuk dan</a:t>
            </a:r>
          </a:p>
          <a:p>
            <a:r>
              <a:rPr lang="id-ID" sz="1600" i="1" dirty="0">
                <a:latin typeface="Times New Roman" pitchFamily="18" charset="0"/>
                <a:cs typeface="Times New Roman" pitchFamily="18" charset="0"/>
              </a:rPr>
              <a:t>       Keluar (Mail Handling) untuk SMK dan MAK</a:t>
            </a:r>
            <a:r>
              <a:rPr lang="id-ID" sz="1600" dirty="0">
                <a:latin typeface="Times New Roman" pitchFamily="18" charset="0"/>
                <a:cs typeface="Times New Roman" pitchFamily="18" charset="0"/>
              </a:rPr>
              <a:t>. Jakarta: Erlangga.</a:t>
            </a:r>
          </a:p>
        </p:txBody>
      </p:sp>
      <p:sp>
        <p:nvSpPr>
          <p:cNvPr id="10" name="TextBox 9"/>
          <p:cNvSpPr txBox="1"/>
          <p:nvPr/>
        </p:nvSpPr>
        <p:spPr>
          <a:xfrm>
            <a:off x="2555776" y="5111234"/>
            <a:ext cx="6408712" cy="338554"/>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Syamsi, Ibnu. 2008. </a:t>
            </a:r>
            <a:r>
              <a:rPr lang="id-ID" sz="1600" i="1" dirty="0">
                <a:latin typeface="Times New Roman" pitchFamily="18" charset="0"/>
                <a:cs typeface="Times New Roman" pitchFamily="18" charset="0"/>
              </a:rPr>
              <a:t>Sistem dan Prosedur Kerja.</a:t>
            </a:r>
            <a:r>
              <a:rPr lang="id-ID" sz="1600" dirty="0">
                <a:latin typeface="Times New Roman" pitchFamily="18" charset="0"/>
                <a:cs typeface="Times New Roman" pitchFamily="18" charset="0"/>
              </a:rPr>
              <a:t> Jakarta: Bumi Aksar.</a:t>
            </a:r>
          </a:p>
        </p:txBody>
      </p:sp>
      <p:sp>
        <p:nvSpPr>
          <p:cNvPr id="11" name="TextBox 10"/>
          <p:cNvSpPr txBox="1"/>
          <p:nvPr/>
        </p:nvSpPr>
        <p:spPr>
          <a:xfrm>
            <a:off x="2555776" y="4432965"/>
            <a:ext cx="6408712" cy="584775"/>
          </a:xfrm>
          <a:prstGeom prst="rect">
            <a:avLst/>
          </a:prstGeom>
          <a:solidFill>
            <a:schemeClr val="bg1">
              <a:lumMod val="95000"/>
            </a:schemeClr>
          </a:solidFill>
          <a:ln>
            <a:solidFill>
              <a:schemeClr val="bg1">
                <a:lumMod val="95000"/>
              </a:schemeClr>
            </a:solidFill>
          </a:ln>
        </p:spPr>
        <p:txBody>
          <a:bodyPr wrap="square" rtlCol="0">
            <a:spAutoFit/>
          </a:bodyPr>
          <a:lstStyle/>
          <a:p>
            <a:r>
              <a:rPr lang="id-ID" sz="1600" dirty="0">
                <a:latin typeface="Times New Roman" pitchFamily="18" charset="0"/>
                <a:cs typeface="Times New Roman" pitchFamily="18" charset="0"/>
              </a:rPr>
              <a:t>Gie, The Liang. 2003. </a:t>
            </a:r>
            <a:r>
              <a:rPr lang="id-ID" sz="1600" i="1" dirty="0">
                <a:latin typeface="Times New Roman" pitchFamily="18" charset="0"/>
                <a:cs typeface="Times New Roman" pitchFamily="18" charset="0"/>
              </a:rPr>
              <a:t>Kamus Administrasi Perkantoran</a:t>
            </a:r>
            <a:r>
              <a:rPr lang="id-ID" sz="1600" dirty="0">
                <a:latin typeface="Times New Roman" pitchFamily="18" charset="0"/>
                <a:cs typeface="Times New Roman" pitchFamily="18" charset="0"/>
              </a:rPr>
              <a:t>. Yogyakarta:</a:t>
            </a:r>
          </a:p>
          <a:p>
            <a:r>
              <a:rPr lang="id-ID" sz="1600" dirty="0">
                <a:latin typeface="Times New Roman" pitchFamily="18" charset="0"/>
                <a:cs typeface="Times New Roman" pitchFamily="18" charset="0"/>
              </a:rPr>
              <a:t>       Nurcahaya.</a:t>
            </a:r>
          </a:p>
        </p:txBody>
      </p:sp>
      <p:sp>
        <p:nvSpPr>
          <p:cNvPr id="12" name="Rectangle 11"/>
          <p:cNvSpPr/>
          <p:nvPr/>
        </p:nvSpPr>
        <p:spPr>
          <a:xfrm>
            <a:off x="1" y="265212"/>
            <a:ext cx="2339752" cy="93610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solidFill>
                  <a:schemeClr val="tx1"/>
                </a:solidFill>
                <a:latin typeface="Times New Roman" pitchFamily="18" charset="0"/>
                <a:cs typeface="Times New Roman" pitchFamily="18" charset="0"/>
              </a:rPr>
              <a:t>Daftar</a:t>
            </a:r>
          </a:p>
          <a:p>
            <a:pPr algn="ctr"/>
            <a:r>
              <a:rPr lang="id-ID" sz="2400" b="1" dirty="0">
                <a:solidFill>
                  <a:schemeClr val="tx1"/>
                </a:solidFill>
                <a:latin typeface="Times New Roman" pitchFamily="18" charset="0"/>
                <a:cs typeface="Times New Roman" pitchFamily="18" charset="0"/>
              </a:rPr>
              <a:t>Pustaka</a:t>
            </a:r>
          </a:p>
        </p:txBody>
      </p:sp>
      <p:sp>
        <p:nvSpPr>
          <p:cNvPr id="13" name="Frame 12"/>
          <p:cNvSpPr/>
          <p:nvPr/>
        </p:nvSpPr>
        <p:spPr>
          <a:xfrm>
            <a:off x="107503" y="1345332"/>
            <a:ext cx="2304257" cy="4104456"/>
          </a:xfrm>
          <a:custGeom>
            <a:avLst/>
            <a:gdLst>
              <a:gd name="connsiteX0" fmla="*/ 0 w 2376264"/>
              <a:gd name="connsiteY0" fmla="*/ 0 h 4104456"/>
              <a:gd name="connsiteX1" fmla="*/ 2376264 w 2376264"/>
              <a:gd name="connsiteY1" fmla="*/ 0 h 4104456"/>
              <a:gd name="connsiteX2" fmla="*/ 2376264 w 2376264"/>
              <a:gd name="connsiteY2" fmla="*/ 4104456 h 4104456"/>
              <a:gd name="connsiteX3" fmla="*/ 0 w 2376264"/>
              <a:gd name="connsiteY3" fmla="*/ 4104456 h 4104456"/>
              <a:gd name="connsiteX4" fmla="*/ 0 w 2376264"/>
              <a:gd name="connsiteY4" fmla="*/ 0 h 4104456"/>
              <a:gd name="connsiteX5" fmla="*/ 297033 w 2376264"/>
              <a:gd name="connsiteY5" fmla="*/ 297033 h 4104456"/>
              <a:gd name="connsiteX6" fmla="*/ 297033 w 2376264"/>
              <a:gd name="connsiteY6" fmla="*/ 3807423 h 4104456"/>
              <a:gd name="connsiteX7" fmla="*/ 2079231 w 2376264"/>
              <a:gd name="connsiteY7" fmla="*/ 3807423 h 4104456"/>
              <a:gd name="connsiteX8" fmla="*/ 2079231 w 2376264"/>
              <a:gd name="connsiteY8" fmla="*/ 297033 h 4104456"/>
              <a:gd name="connsiteX9" fmla="*/ 297033 w 2376264"/>
              <a:gd name="connsiteY9" fmla="*/ 297033 h 4104456"/>
              <a:gd name="connsiteX0" fmla="*/ 0 w 2376264"/>
              <a:gd name="connsiteY0" fmla="*/ 0 h 4104456"/>
              <a:gd name="connsiteX1" fmla="*/ 2376264 w 2376264"/>
              <a:gd name="connsiteY1" fmla="*/ 0 h 4104456"/>
              <a:gd name="connsiteX2" fmla="*/ 2376264 w 2376264"/>
              <a:gd name="connsiteY2" fmla="*/ 4104456 h 4104456"/>
              <a:gd name="connsiteX3" fmla="*/ 0 w 2376264"/>
              <a:gd name="connsiteY3" fmla="*/ 4104456 h 4104456"/>
              <a:gd name="connsiteX4" fmla="*/ 0 w 2376264"/>
              <a:gd name="connsiteY4" fmla="*/ 0 h 4104456"/>
              <a:gd name="connsiteX5" fmla="*/ 63117 w 2376264"/>
              <a:gd name="connsiteY5" fmla="*/ 73749 h 4104456"/>
              <a:gd name="connsiteX6" fmla="*/ 297033 w 2376264"/>
              <a:gd name="connsiteY6" fmla="*/ 3807423 h 4104456"/>
              <a:gd name="connsiteX7" fmla="*/ 2079231 w 2376264"/>
              <a:gd name="connsiteY7" fmla="*/ 3807423 h 4104456"/>
              <a:gd name="connsiteX8" fmla="*/ 2079231 w 2376264"/>
              <a:gd name="connsiteY8" fmla="*/ 297033 h 4104456"/>
              <a:gd name="connsiteX9" fmla="*/ 63117 w 2376264"/>
              <a:gd name="connsiteY9" fmla="*/ 73749 h 4104456"/>
              <a:gd name="connsiteX0" fmla="*/ 0 w 2376264"/>
              <a:gd name="connsiteY0" fmla="*/ 0 h 4104456"/>
              <a:gd name="connsiteX1" fmla="*/ 2376264 w 2376264"/>
              <a:gd name="connsiteY1" fmla="*/ 0 h 4104456"/>
              <a:gd name="connsiteX2" fmla="*/ 2376264 w 2376264"/>
              <a:gd name="connsiteY2" fmla="*/ 4104456 h 4104456"/>
              <a:gd name="connsiteX3" fmla="*/ 0 w 2376264"/>
              <a:gd name="connsiteY3" fmla="*/ 4104456 h 4104456"/>
              <a:gd name="connsiteX4" fmla="*/ 0 w 2376264"/>
              <a:gd name="connsiteY4" fmla="*/ 0 h 4104456"/>
              <a:gd name="connsiteX5" fmla="*/ 63117 w 2376264"/>
              <a:gd name="connsiteY5" fmla="*/ 73749 h 4104456"/>
              <a:gd name="connsiteX6" fmla="*/ 73749 w 2376264"/>
              <a:gd name="connsiteY6" fmla="*/ 4041339 h 4104456"/>
              <a:gd name="connsiteX7" fmla="*/ 2079231 w 2376264"/>
              <a:gd name="connsiteY7" fmla="*/ 3807423 h 4104456"/>
              <a:gd name="connsiteX8" fmla="*/ 2079231 w 2376264"/>
              <a:gd name="connsiteY8" fmla="*/ 297033 h 4104456"/>
              <a:gd name="connsiteX9" fmla="*/ 63117 w 2376264"/>
              <a:gd name="connsiteY9" fmla="*/ 73749 h 4104456"/>
              <a:gd name="connsiteX0" fmla="*/ 0 w 2376264"/>
              <a:gd name="connsiteY0" fmla="*/ 0 h 4104456"/>
              <a:gd name="connsiteX1" fmla="*/ 2376264 w 2376264"/>
              <a:gd name="connsiteY1" fmla="*/ 0 h 4104456"/>
              <a:gd name="connsiteX2" fmla="*/ 2376264 w 2376264"/>
              <a:gd name="connsiteY2" fmla="*/ 4104456 h 4104456"/>
              <a:gd name="connsiteX3" fmla="*/ 0 w 2376264"/>
              <a:gd name="connsiteY3" fmla="*/ 4104456 h 4104456"/>
              <a:gd name="connsiteX4" fmla="*/ 0 w 2376264"/>
              <a:gd name="connsiteY4" fmla="*/ 0 h 4104456"/>
              <a:gd name="connsiteX5" fmla="*/ 63117 w 2376264"/>
              <a:gd name="connsiteY5" fmla="*/ 73749 h 4104456"/>
              <a:gd name="connsiteX6" fmla="*/ 73749 w 2376264"/>
              <a:gd name="connsiteY6" fmla="*/ 4041339 h 4104456"/>
              <a:gd name="connsiteX7" fmla="*/ 2313147 w 2376264"/>
              <a:gd name="connsiteY7" fmla="*/ 4051972 h 4104456"/>
              <a:gd name="connsiteX8" fmla="*/ 2079231 w 2376264"/>
              <a:gd name="connsiteY8" fmla="*/ 297033 h 4104456"/>
              <a:gd name="connsiteX9" fmla="*/ 63117 w 2376264"/>
              <a:gd name="connsiteY9" fmla="*/ 73749 h 4104456"/>
              <a:gd name="connsiteX0" fmla="*/ 0 w 2376264"/>
              <a:gd name="connsiteY0" fmla="*/ 0 h 4104456"/>
              <a:gd name="connsiteX1" fmla="*/ 2376264 w 2376264"/>
              <a:gd name="connsiteY1" fmla="*/ 0 h 4104456"/>
              <a:gd name="connsiteX2" fmla="*/ 2376264 w 2376264"/>
              <a:gd name="connsiteY2" fmla="*/ 4104456 h 4104456"/>
              <a:gd name="connsiteX3" fmla="*/ 0 w 2376264"/>
              <a:gd name="connsiteY3" fmla="*/ 4104456 h 4104456"/>
              <a:gd name="connsiteX4" fmla="*/ 0 w 2376264"/>
              <a:gd name="connsiteY4" fmla="*/ 0 h 4104456"/>
              <a:gd name="connsiteX5" fmla="*/ 63117 w 2376264"/>
              <a:gd name="connsiteY5" fmla="*/ 73749 h 4104456"/>
              <a:gd name="connsiteX6" fmla="*/ 73749 w 2376264"/>
              <a:gd name="connsiteY6" fmla="*/ 4041339 h 4104456"/>
              <a:gd name="connsiteX7" fmla="*/ 2313147 w 2376264"/>
              <a:gd name="connsiteY7" fmla="*/ 4051972 h 4104456"/>
              <a:gd name="connsiteX8" fmla="*/ 2313148 w 2376264"/>
              <a:gd name="connsiteY8" fmla="*/ 63117 h 4104456"/>
              <a:gd name="connsiteX9" fmla="*/ 63117 w 2376264"/>
              <a:gd name="connsiteY9" fmla="*/ 73749 h 41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6264" h="4104456">
                <a:moveTo>
                  <a:pt x="0" y="0"/>
                </a:moveTo>
                <a:lnTo>
                  <a:pt x="2376264" y="0"/>
                </a:lnTo>
                <a:lnTo>
                  <a:pt x="2376264" y="4104456"/>
                </a:lnTo>
                <a:lnTo>
                  <a:pt x="0" y="4104456"/>
                </a:lnTo>
                <a:lnTo>
                  <a:pt x="0" y="0"/>
                </a:lnTo>
                <a:close/>
                <a:moveTo>
                  <a:pt x="63117" y="73749"/>
                </a:moveTo>
                <a:lnTo>
                  <a:pt x="73749" y="4041339"/>
                </a:lnTo>
                <a:lnTo>
                  <a:pt x="2313147" y="4051972"/>
                </a:lnTo>
                <a:cubicBezTo>
                  <a:pt x="2313147" y="2722354"/>
                  <a:pt x="2313148" y="1392735"/>
                  <a:pt x="2313148" y="63117"/>
                </a:cubicBezTo>
                <a:lnTo>
                  <a:pt x="63117" y="73749"/>
                </a:lnTo>
                <a:close/>
              </a:path>
            </a:pathLst>
          </a:cu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pic>
        <p:nvPicPr>
          <p:cNvPr id="5122"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261" y="2187466"/>
            <a:ext cx="1990483" cy="311830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277261" y="1561356"/>
            <a:ext cx="1990483" cy="50405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49537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3355" b="18006"/>
          <a:stretch/>
        </p:blipFill>
        <p:spPr bwMode="auto">
          <a:xfrm>
            <a:off x="4426869" y="0"/>
            <a:ext cx="468163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Triangle 1"/>
          <p:cNvSpPr/>
          <p:nvPr/>
        </p:nvSpPr>
        <p:spPr>
          <a:xfrm>
            <a:off x="-1" y="1777380"/>
            <a:ext cx="4498878" cy="3937620"/>
          </a:xfrm>
          <a:prstGeom prst="rtTriangle">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Frame 2"/>
          <p:cNvSpPr/>
          <p:nvPr/>
        </p:nvSpPr>
        <p:spPr>
          <a:xfrm>
            <a:off x="4139952" y="121196"/>
            <a:ext cx="5040560" cy="5472608"/>
          </a:xfrm>
          <a:custGeom>
            <a:avLst/>
            <a:gdLst>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684076 w 8928992"/>
              <a:gd name="connsiteY5" fmla="*/ 684076 h 5472608"/>
              <a:gd name="connsiteX6" fmla="*/ 684076 w 8928992"/>
              <a:gd name="connsiteY6" fmla="*/ 4788532 h 5472608"/>
              <a:gd name="connsiteX7" fmla="*/ 8244916 w 8928992"/>
              <a:gd name="connsiteY7" fmla="*/ 4788532 h 5472608"/>
              <a:gd name="connsiteX8" fmla="*/ 8244916 w 8928992"/>
              <a:gd name="connsiteY8" fmla="*/ 684076 h 5472608"/>
              <a:gd name="connsiteX9" fmla="*/ 684076 w 8928992"/>
              <a:gd name="connsiteY9" fmla="*/ 684076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684076 w 8928992"/>
              <a:gd name="connsiteY6" fmla="*/ 4788532 h 5472608"/>
              <a:gd name="connsiteX7" fmla="*/ 8244916 w 8928992"/>
              <a:gd name="connsiteY7" fmla="*/ 4788532 h 5472608"/>
              <a:gd name="connsiteX8" fmla="*/ 8244916 w 8928992"/>
              <a:gd name="connsiteY8" fmla="*/ 684076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88653 w 8928992"/>
              <a:gd name="connsiteY6" fmla="*/ 5415853 h 5472608"/>
              <a:gd name="connsiteX7" fmla="*/ 8244916 w 8928992"/>
              <a:gd name="connsiteY7" fmla="*/ 4788532 h 5472608"/>
              <a:gd name="connsiteX8" fmla="*/ 8244916 w 8928992"/>
              <a:gd name="connsiteY8" fmla="*/ 684076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88653 w 8928992"/>
              <a:gd name="connsiteY6" fmla="*/ 5415853 h 5472608"/>
              <a:gd name="connsiteX7" fmla="*/ 8850971 w 8928992"/>
              <a:gd name="connsiteY7" fmla="*/ 5394588 h 5472608"/>
              <a:gd name="connsiteX8" fmla="*/ 8244916 w 8928992"/>
              <a:gd name="connsiteY8" fmla="*/ 684076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88653 w 8928992"/>
              <a:gd name="connsiteY6" fmla="*/ 5415853 h 5472608"/>
              <a:gd name="connsiteX7" fmla="*/ 8850971 w 8928992"/>
              <a:gd name="connsiteY7" fmla="*/ 5394588 h 5472608"/>
              <a:gd name="connsiteX8" fmla="*/ 8882870 w 8928992"/>
              <a:gd name="connsiteY8" fmla="*/ 56755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88653 w 8928992"/>
              <a:gd name="connsiteY6" fmla="*/ 5415853 h 5472608"/>
              <a:gd name="connsiteX7" fmla="*/ 8882868 w 8928992"/>
              <a:gd name="connsiteY7" fmla="*/ 5415853 h 5472608"/>
              <a:gd name="connsiteX8" fmla="*/ 8882870 w 8928992"/>
              <a:gd name="connsiteY8" fmla="*/ 56755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78020 w 8928992"/>
              <a:gd name="connsiteY5" fmla="*/ 88653 h 5472608"/>
              <a:gd name="connsiteX6" fmla="*/ 56755 w 8928992"/>
              <a:gd name="connsiteY6" fmla="*/ 5437118 h 5472608"/>
              <a:gd name="connsiteX7" fmla="*/ 8882868 w 8928992"/>
              <a:gd name="connsiteY7" fmla="*/ 5415853 h 5472608"/>
              <a:gd name="connsiteX8" fmla="*/ 8882870 w 8928992"/>
              <a:gd name="connsiteY8" fmla="*/ 56755 h 5472608"/>
              <a:gd name="connsiteX9" fmla="*/ 78020 w 8928992"/>
              <a:gd name="connsiteY9" fmla="*/ 88653 h 5472608"/>
              <a:gd name="connsiteX0" fmla="*/ 0 w 8928992"/>
              <a:gd name="connsiteY0" fmla="*/ 0 h 5472608"/>
              <a:gd name="connsiteX1" fmla="*/ 8928992 w 8928992"/>
              <a:gd name="connsiteY1" fmla="*/ 0 h 5472608"/>
              <a:gd name="connsiteX2" fmla="*/ 8928992 w 8928992"/>
              <a:gd name="connsiteY2" fmla="*/ 5472608 h 5472608"/>
              <a:gd name="connsiteX3" fmla="*/ 0 w 8928992"/>
              <a:gd name="connsiteY3" fmla="*/ 5472608 h 5472608"/>
              <a:gd name="connsiteX4" fmla="*/ 0 w 8928992"/>
              <a:gd name="connsiteY4" fmla="*/ 0 h 5472608"/>
              <a:gd name="connsiteX5" fmla="*/ 46122 w 8928992"/>
              <a:gd name="connsiteY5" fmla="*/ 56755 h 5472608"/>
              <a:gd name="connsiteX6" fmla="*/ 56755 w 8928992"/>
              <a:gd name="connsiteY6" fmla="*/ 5437118 h 5472608"/>
              <a:gd name="connsiteX7" fmla="*/ 8882868 w 8928992"/>
              <a:gd name="connsiteY7" fmla="*/ 5415853 h 5472608"/>
              <a:gd name="connsiteX8" fmla="*/ 8882870 w 8928992"/>
              <a:gd name="connsiteY8" fmla="*/ 56755 h 5472608"/>
              <a:gd name="connsiteX9" fmla="*/ 46122 w 8928992"/>
              <a:gd name="connsiteY9" fmla="*/ 56755 h 547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28992" h="5472608">
                <a:moveTo>
                  <a:pt x="0" y="0"/>
                </a:moveTo>
                <a:lnTo>
                  <a:pt x="8928992" y="0"/>
                </a:lnTo>
                <a:lnTo>
                  <a:pt x="8928992" y="5472608"/>
                </a:lnTo>
                <a:lnTo>
                  <a:pt x="0" y="5472608"/>
                </a:lnTo>
                <a:lnTo>
                  <a:pt x="0" y="0"/>
                </a:lnTo>
                <a:close/>
                <a:moveTo>
                  <a:pt x="46122" y="56755"/>
                </a:moveTo>
                <a:cubicBezTo>
                  <a:pt x="49666" y="1832488"/>
                  <a:pt x="53211" y="3661385"/>
                  <a:pt x="56755" y="5437118"/>
                </a:cubicBezTo>
                <a:lnTo>
                  <a:pt x="8882868" y="5415853"/>
                </a:lnTo>
                <a:cubicBezTo>
                  <a:pt x="8882869" y="3629487"/>
                  <a:pt x="8882869" y="1843121"/>
                  <a:pt x="8882870" y="56755"/>
                </a:cubicBezTo>
                <a:lnTo>
                  <a:pt x="46122" y="56755"/>
                </a:lnTo>
                <a:close/>
              </a:path>
            </a:pathLst>
          </a:cu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1779288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899</TotalTime>
  <Words>705</Words>
  <Application>Microsoft Office PowerPoint</Application>
  <PresentationFormat>On-screen Show (16:10)</PresentationFormat>
  <Paragraphs>129</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fatiya</dc:creator>
  <cp:lastModifiedBy>Unknown User</cp:lastModifiedBy>
  <cp:revision>83</cp:revision>
  <dcterms:created xsi:type="dcterms:W3CDTF">2018-01-08T23:32:04Z</dcterms:created>
  <dcterms:modified xsi:type="dcterms:W3CDTF">2019-05-13T03:24:11Z</dcterms:modified>
</cp:coreProperties>
</file>